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5" autoAdjust="0"/>
    <p:restoredTop sz="90535" autoAdjust="0"/>
  </p:normalViewPr>
  <p:slideViewPr>
    <p:cSldViewPr snapToGrid="0" snapToObjects="1">
      <p:cViewPr varScale="1">
        <p:scale>
          <a:sx n="61" d="100"/>
          <a:sy n="61" d="100"/>
        </p:scale>
        <p:origin x="5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3436F-67B8-4E7B-8EED-5183CC62EE71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E8B05-2F41-4787-BC67-A0E394A34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information, please see the following publication: V. K. Sangwan, H.-S. Lee, H. Bergeron, I. Balla, M. E. Beck, K.-S. Chen, and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 C. Hersam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“Multi-terminal memtransistors from polycrystalline monolayer MoS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500-504 (2018). DOI: 10.1038/nature25747.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https://www.nature.com/articles/nature25747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E8B05-2F41-4787-BC67-A0E394A34A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1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541" y="61450"/>
            <a:ext cx="4795429" cy="803867"/>
          </a:xfrm>
        </p:spPr>
        <p:txBody>
          <a:bodyPr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Reconfigurable 2D Materials with Neuromorphic Functionality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91604"/>
            <a:ext cx="46925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IRG-1, Northwestern </a:t>
            </a:r>
            <a:r>
              <a:rPr lang="en-US" sz="1400" b="1" dirty="0">
                <a:solidFill>
                  <a:schemeClr val="bg1"/>
                </a:solidFill>
              </a:rPr>
              <a:t>University MRSEC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78718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NSF DMR-1720139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5414669" y="1581599"/>
            <a:ext cx="3575094" cy="4521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0366" y="730366"/>
            <a:ext cx="77301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2018</a:t>
            </a:r>
          </a:p>
        </p:txBody>
      </p:sp>
      <p:pic>
        <p:nvPicPr>
          <p:cNvPr id="14" name="Picture 16" descr="Reconfigurable defect structure in molybdenum disulfide enables a new circuit element, a “memtransistor,” with high potential for neuromorphic computing." title="Reconfigurable 2D Materials with Neuromorphic Functionalit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6739" y="1746557"/>
            <a:ext cx="3170954" cy="354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464245" y="5354444"/>
            <a:ext cx="3475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ea typeface="ＭＳ Ｐゴシック" panose="020B0600070205080204" pitchFamily="34" charset="-128"/>
              </a:rPr>
              <a:t>Reconfigurable defect structure in MoS</a:t>
            </a:r>
            <a:r>
              <a:rPr lang="en-US" altLang="en-US" sz="12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1200" dirty="0">
                <a:ea typeface="ＭＳ Ｐゴシック" panose="020B0600070205080204" pitchFamily="34" charset="-128"/>
              </a:rPr>
              <a:t> enables a new circuit element, a “memtransistor,” with high potential for neuromorphic computing. 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43453" y="1540199"/>
            <a:ext cx="5129739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Solid-state electronics and advanced computation has spurred significant interest in artificial intelligence and neuromorphic (i.e., brain-like) computing. However, the deterministic correlations between input and action in conventional silicon microelectronics are not well-matched to information processing in biological systems. In particular, neuronal networks blur the lines between inputs and actions in that the extremely </a:t>
            </a:r>
            <a:r>
              <a:rPr lang="en-US" sz="1400" i="1" dirty="0"/>
              <a:t>large number of connections</a:t>
            </a:r>
            <a:r>
              <a:rPr lang="en-US" sz="1400" dirty="0"/>
              <a:t> (synapses) between neurons (&gt;1000 synapses to 1 neuron) rather than the </a:t>
            </a:r>
            <a:r>
              <a:rPr lang="en-US" sz="1400" i="1" dirty="0"/>
              <a:t>density of neurons</a:t>
            </a:r>
            <a:r>
              <a:rPr lang="en-US" sz="1400" dirty="0"/>
              <a:t> establish the hierarchy of perception and action. By exploiting the two-dimensional (2D) geometry and rapid defect motion in monolayer polycrystalline MoS</a:t>
            </a:r>
            <a:r>
              <a:rPr lang="en-US" sz="1400" baseline="-25000" dirty="0"/>
              <a:t>2</a:t>
            </a:r>
            <a:r>
              <a:rPr lang="en-US" sz="1400" dirty="0"/>
              <a:t>, the Northwestern University MRSEC has realized the first experimental demonstration of a multi-terminal hybrid memristor and transistor (i.e., </a:t>
            </a:r>
            <a:r>
              <a:rPr lang="en-US" sz="1400" i="1" dirty="0"/>
              <a:t>memtransistor</a:t>
            </a:r>
            <a:r>
              <a:rPr lang="en-US" sz="1400" dirty="0"/>
              <a:t>). The seamless integration of a memristor and transistor into one multi-terminal device has the potential to simplify artificial neuronal network architectures in addition to providing opportunities for studying the unique physics of defect kinetics in 2D materials.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algn="just" eaLnBrk="1" hangingPunct="1"/>
            <a:endParaRPr lang="en-US" sz="1000" dirty="0">
              <a:ea typeface="ＭＳ Ｐゴシック" panose="020B0600070205080204" pitchFamily="34" charset="-128"/>
            </a:endParaRPr>
          </a:p>
          <a:p>
            <a:pPr algn="ctr" eaLnBrk="1" hangingPunct="1"/>
            <a:r>
              <a:rPr lang="en-US" sz="1600" i="1" dirty="0"/>
              <a:t>Nature</a:t>
            </a:r>
            <a:r>
              <a:rPr lang="en-US" sz="1600" dirty="0"/>
              <a:t>, </a:t>
            </a:r>
            <a:r>
              <a:rPr lang="en-US" sz="1600" b="1" dirty="0"/>
              <a:t>554</a:t>
            </a:r>
            <a:r>
              <a:rPr lang="en-US" sz="1600" dirty="0"/>
              <a:t>, 500-504 (2018).</a:t>
            </a: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11722</TotalTime>
  <Words>284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News Gothic MT</vt:lpstr>
      <vt:lpstr>Wingdings 2</vt:lpstr>
      <vt:lpstr>Breeze</vt:lpstr>
      <vt:lpstr>Reconfigurable 2D Materials with Neuromorphic Functionality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Mark Hersam</cp:lastModifiedBy>
  <cp:revision>24</cp:revision>
  <cp:lastPrinted>2016-08-01T15:14:13Z</cp:lastPrinted>
  <dcterms:created xsi:type="dcterms:W3CDTF">2016-07-19T18:16:54Z</dcterms:created>
  <dcterms:modified xsi:type="dcterms:W3CDTF">2018-05-02T05:25:13Z</dcterms:modified>
  <cp:category/>
</cp:coreProperties>
</file>