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6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8" autoAdjust="0"/>
    <p:restoredTop sz="89767" autoAdjust="0"/>
  </p:normalViewPr>
  <p:slideViewPr>
    <p:cSldViewPr snapToGrid="0" snapToObjects="1">
      <p:cViewPr varScale="1">
        <p:scale>
          <a:sx n="117" d="100"/>
          <a:sy n="117" d="100"/>
        </p:scale>
        <p:origin x="19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A4635-096E-6644-9FA4-88C4C82B55D5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DA42-3ED2-1049-8367-E6802914B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247" y="305124"/>
            <a:ext cx="275982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NSF-MRSEC DMR-1121262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98229" y="87086"/>
            <a:ext cx="5545748" cy="803867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Atomic-Scale Characterization of Synthetic Two-Dimensional Materials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9650" y="1091604"/>
            <a:ext cx="464401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IRG-1, Northwestern University MRSEC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63889" y="1760887"/>
            <a:ext cx="482538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GB" sz="1400" dirty="0"/>
              <a:t>Atomically thin two-dimensional (2D) materials exhibit superlative properties dictated by their </a:t>
            </a:r>
            <a:r>
              <a:rPr lang="en-GB" sz="1400" dirty="0" err="1"/>
              <a:t>intralayer</a:t>
            </a:r>
            <a:r>
              <a:rPr lang="en-GB" sz="1400" dirty="0"/>
              <a:t> atomic structure, which is typically derived from a limited number of thermodynamically stable bulk layered crystals (e.g., graphene from graphite). The growth of entirely synthetic 2D crystals – those with no corresponding bulk allotrope – would circumvent this dependence upon bulk thermodynamics and substantially expand the phase space available for structure-property engineering of 2D materials. In an interdisciplinary study within IRG-1 of the Northwestern University MRSEC, X-ray standing wave characterization was performed on the synthetic 2D phase of boron (i.e., </a:t>
            </a:r>
            <a:r>
              <a:rPr lang="en-GB" sz="1400" dirty="0" err="1"/>
              <a:t>borophene</a:t>
            </a:r>
            <a:r>
              <a:rPr lang="en-GB" sz="1400" dirty="0"/>
              <a:t>). This observation of synthetic </a:t>
            </a:r>
            <a:r>
              <a:rPr lang="en-GB" sz="1400" dirty="0" err="1"/>
              <a:t>borophene</a:t>
            </a:r>
            <a:r>
              <a:rPr lang="en-GB" sz="1400" dirty="0"/>
              <a:t> as chemically discrete from the underlying silver growth substrate suggests that it is possible to realize a much wider variety of 2D materials than those accessible through bulk layered crystal structures.</a:t>
            </a:r>
            <a:endParaRPr lang="en-US" sz="1400" dirty="0"/>
          </a:p>
          <a:p>
            <a:pPr algn="just" eaLnBrk="1" hangingPunct="1"/>
            <a:endParaRPr lang="en-US" sz="1000" dirty="0"/>
          </a:p>
          <a:p>
            <a:pPr algn="ctr" eaLnBrk="1" hangingPunct="1"/>
            <a:r>
              <a:rPr lang="en-US" sz="1400" i="1" dirty="0"/>
              <a:t>Nano Letters</a:t>
            </a:r>
            <a:r>
              <a:rPr lang="en-US" sz="1400" dirty="0"/>
              <a:t>, </a:t>
            </a:r>
            <a:r>
              <a:rPr lang="en-US" sz="1400" b="1" dirty="0"/>
              <a:t>18</a:t>
            </a:r>
            <a:r>
              <a:rPr lang="en-US" sz="1400" dirty="0"/>
              <a:t>, 2816 (2018).</a:t>
            </a:r>
          </a:p>
        </p:txBody>
      </p:sp>
      <p:pic>
        <p:nvPicPr>
          <p:cNvPr id="13" name="Picture 12" descr="X-ray standing wave characterization resolves the atomic structure of the synthetic 2D material borophene." title="Atomic-Scale Characterization of Synthetic Two-Dimensional Materials">
            <a:extLst>
              <a:ext uri="{FF2B5EF4-FFF2-40B4-BE49-F238E27FC236}">
                <a16:creationId xmlns:a16="http://schemas.microsoft.com/office/drawing/2014/main" id="{203459C7-320F-DB43-ACC9-8D5A386AD73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t="7697" r="73266" b="10915"/>
          <a:stretch/>
        </p:blipFill>
        <p:spPr bwMode="auto">
          <a:xfrm>
            <a:off x="5351396" y="1798707"/>
            <a:ext cx="3429189" cy="33305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5FF40-78DD-524F-AC72-29D2DF9BFB0D}"/>
              </a:ext>
            </a:extLst>
          </p:cNvPr>
          <p:cNvSpPr txBox="1"/>
          <p:nvPr/>
        </p:nvSpPr>
        <p:spPr>
          <a:xfrm>
            <a:off x="5329670" y="5188661"/>
            <a:ext cx="3471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X-ray standing wave characterization resolves the atomic structure of the synthetic 2D material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borophene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244312" y="1723302"/>
            <a:ext cx="3621699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81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12127</TotalTime>
  <Words>182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Atomic-Scale Characterization of Synthetic Two-Dimensional Materials </vt:lpstr>
    </vt:vector>
  </TitlesOfParts>
  <Manager/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47</cp:revision>
  <cp:lastPrinted>2016-08-01T15:14:13Z</cp:lastPrinted>
  <dcterms:created xsi:type="dcterms:W3CDTF">2016-07-19T18:16:54Z</dcterms:created>
  <dcterms:modified xsi:type="dcterms:W3CDTF">2018-06-05T17:12:16Z</dcterms:modified>
  <cp:category/>
</cp:coreProperties>
</file>