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329D-E6EF-4081-A04B-2F34A74427C8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AB762-D371-4373-A126-4E5CD9C08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C9C80-D85B-0E41-A427-07624A211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2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4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6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1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6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2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085" y="64654"/>
            <a:ext cx="5974945" cy="906060"/>
          </a:xfrm>
        </p:spPr>
        <p:txBody>
          <a:bodyPr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Enhancing the Electronic Properties of Indium Oxide via Heteroanionic Doping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86870" y="1736970"/>
            <a:ext cx="4232788" cy="403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Heteroanionic</a:t>
            </a:r>
            <a:r>
              <a:rPr kumimoji="0" lang="en-US" sz="13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doping of metal oxide semiconductors enables unique optoelectronic properties as a result of the tunable</a:t>
            </a:r>
            <a:r>
              <a:rPr kumimoji="0" lang="en-US" sz="13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bonding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variable charge transport properties imparted by diverse anion chemistry. Here the effects of fluoride (Fˉ) doping in an archetypical metal oxide semiconductor, indium oxide (In-O), is studied. Optimized Fˉ-doped In-O (F:In-O) thin films are characterized by a diverse suite </a:t>
            </a:r>
            <a:r>
              <a:rPr lang="en-US" sz="1350" dirty="0">
                <a:solidFill>
                  <a:prstClr val="black"/>
                </a:solidFill>
              </a:rPr>
              <a:t>of structural and spectroscopic methods, thus revealing the unique bonding character of fluorine in indium oxide. These experimental results are explained by differences in coordination number as confirmed by atomic-level theoretical calculations.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This tailored</a:t>
            </a:r>
            <a:r>
              <a:rPr kumimoji="0" lang="en-US" sz="13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bonding enhances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 electronic properties of F:In-O films as manifested</a:t>
            </a:r>
            <a:r>
              <a:rPr kumimoji="0" lang="en-US" sz="135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enhanced switching ratios in thin-film transistors compared to undoped In-O films.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These results establish heteroanionic doping as a novel pathway to enhancing the optoelectronic properties</a:t>
            </a:r>
            <a:r>
              <a:rPr lang="en-US" sz="1350" dirty="0">
                <a:solidFill>
                  <a:prstClr val="black"/>
                </a:solidFill>
              </a:rPr>
              <a:t> of metal oxide semiconductors.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727886"/>
            <a:ext cx="4076700" cy="42609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F5E14A-98C5-9042-A99A-F3757BFD9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1913" y="4949207"/>
            <a:ext cx="4082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(a) Atomic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structure and (b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corresponding 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transistor current-voltage characteristics of indium oxide. (c) Atomic structure and (d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transistor current-voltage characteristics of fluorine-doped indium oxide, showing significant enhancement of the transistor switching ratio.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 descr="(a) Atomic structure and (b) corresponding transistor current-voltage characteristics of indium oxide. (c) Atomic structure and (d) transistor current-voltage characteristics of fluorine-doped indium oxide, showing significant enhancement of the transistor switching ratio." title="Enhancing the Electronic Properties of Indium Oxide via Heteroanionic Doping"/>
          <p:cNvGrpSpPr/>
          <p:nvPr/>
        </p:nvGrpSpPr>
        <p:grpSpPr>
          <a:xfrm>
            <a:off x="4647072" y="1743819"/>
            <a:ext cx="4030348" cy="3195087"/>
            <a:chOff x="4647072" y="1743819"/>
            <a:chExt cx="4030348" cy="3195087"/>
          </a:xfrm>
        </p:grpSpPr>
        <p:pic>
          <p:nvPicPr>
            <p:cNvPr id="1026" name="Picture 2" descr="https://pubs.acs.org/na101/home/literatum/publisher/achs/journals/content/cmatex/2020/cmatex.2020.32.issue-2/acs.chemmater.9b04257/20200121/images/large/cm9b04257_0008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" r="65644" b="46415"/>
            <a:stretch/>
          </p:blipFill>
          <p:spPr bwMode="auto">
            <a:xfrm>
              <a:off x="4895271" y="1773629"/>
              <a:ext cx="1760317" cy="1689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pubs.acs.org/na101/home/literatum/publisher/achs/journals/content/cmatex/2020/cmatex.2020.32.issue-2/acs.chemmater.9b04257/20200121/images/large/cm9b04257_0008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7" r="2381" b="46415"/>
            <a:stretch/>
          </p:blipFill>
          <p:spPr bwMode="auto">
            <a:xfrm>
              <a:off x="6870434" y="1751869"/>
              <a:ext cx="1745672" cy="1689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pubs.acs.org/na101/home/literatum/publisher/achs/journals/content/cmatex/2020/cmatex.2020.32.issue-2/acs.chemmater.9b04257/20200121/images/large/cm9b04257_0008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" t="53604" r="63130" b="-188"/>
            <a:stretch/>
          </p:blipFill>
          <p:spPr bwMode="auto">
            <a:xfrm>
              <a:off x="4775199" y="3536071"/>
              <a:ext cx="1870053" cy="140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pubs.acs.org/na101/home/literatum/publisher/achs/journals/content/cmatex/2020/cmatex.2020.32.issue-2/acs.chemmater.9b04257/20200121/images/large/cm9b04257_0008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7" t="53080" r="-253" b="53"/>
            <a:stretch/>
          </p:blipFill>
          <p:spPr bwMode="auto">
            <a:xfrm>
              <a:off x="6645252" y="3536071"/>
              <a:ext cx="2032168" cy="140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47072" y="1743819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1913" y="335020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95964" y="1757785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(c)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43595" y="337340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(d)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371035" y="1076216"/>
            <a:ext cx="469257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IRG-2, Northwestern University MRSEC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0092" y="735526"/>
            <a:ext cx="77301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0F4EB5-9E15-5044-A1D8-37E8E03DE359}"/>
              </a:ext>
            </a:extLst>
          </p:cNvPr>
          <p:cNvSpPr/>
          <p:nvPr/>
        </p:nvSpPr>
        <p:spPr>
          <a:xfrm>
            <a:off x="304550" y="5758039"/>
            <a:ext cx="3794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Chemistry of Materials</a:t>
            </a:r>
            <a:r>
              <a:rPr lang="en-US" sz="1400" dirty="0"/>
              <a:t>,</a:t>
            </a:r>
            <a:r>
              <a:rPr lang="en-US" sz="1400" i="1" dirty="0"/>
              <a:t> </a:t>
            </a:r>
            <a:r>
              <a:rPr lang="en-US" sz="1400" b="1" dirty="0"/>
              <a:t>32</a:t>
            </a:r>
            <a:r>
              <a:rPr lang="en-US" sz="1400" dirty="0"/>
              <a:t>, 805 (2020).</a:t>
            </a:r>
          </a:p>
        </p:txBody>
      </p:sp>
    </p:spTree>
    <p:extLst>
      <p:ext uri="{BB962C8B-B14F-4D97-AF65-F5344CB8AC3E}">
        <p14:creationId xmlns:p14="http://schemas.microsoft.com/office/powerpoint/2010/main" val="145595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237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Enhancing the Electronic Properties of Indium Oxide via Heteroanionic Doping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Structure-Charge Transport Relationships in Fluoride-Doped Amorphous Semiconducting Indium Oxide: Combined Experimental and Theoretical Analysis</dc:title>
  <dc:creator>tobin marks</dc:creator>
  <cp:lastModifiedBy>William Y Kung</cp:lastModifiedBy>
  <cp:revision>6</cp:revision>
  <dcterms:created xsi:type="dcterms:W3CDTF">2020-02-16T21:52:34Z</dcterms:created>
  <dcterms:modified xsi:type="dcterms:W3CDTF">2020-05-14T21:51:41Z</dcterms:modified>
</cp:coreProperties>
</file>