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sldIdLst>
    <p:sldId id="256" r:id="rId2"/>
  </p:sldIdLst>
  <p:sldSz cx="9144000" cy="6858000" type="screen4x3"/>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18"/>
    <p:restoredTop sz="80559"/>
  </p:normalViewPr>
  <p:slideViewPr>
    <p:cSldViewPr snapToGrid="0" snapToObjects="1">
      <p:cViewPr varScale="1">
        <p:scale>
          <a:sx n="104" d="100"/>
          <a:sy n="104" d="100"/>
        </p:scale>
        <p:origin x="2160"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60CB2BEC-661B-AC4F-A433-C66019F6D80A}" type="datetimeFigureOut">
              <a:rPr lang="en-US" smtClean="0"/>
              <a:t>5/15/20</a:t>
            </a:fld>
            <a:endParaRPr lang="en-US" dirty="0"/>
          </a:p>
        </p:txBody>
      </p:sp>
      <p:sp>
        <p:nvSpPr>
          <p:cNvPr id="4" name="Slide Image Placeholder 3"/>
          <p:cNvSpPr>
            <a:spLocks noGrp="1" noRot="1" noChangeAspect="1"/>
          </p:cNvSpPr>
          <p:nvPr>
            <p:ph type="sldImg" idx="2"/>
          </p:nvPr>
        </p:nvSpPr>
        <p:spPr>
          <a:xfrm>
            <a:off x="1624013" y="1257300"/>
            <a:ext cx="4524375" cy="339407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F95C162A-2E17-5D4D-BFE5-47637D8D42CB}" type="slidenum">
              <a:rPr lang="en-US" smtClean="0"/>
              <a:t>‹#›</a:t>
            </a:fld>
            <a:endParaRPr lang="en-US" dirty="0"/>
          </a:p>
        </p:txBody>
      </p:sp>
    </p:spTree>
    <p:extLst>
      <p:ext uri="{BB962C8B-B14F-4D97-AF65-F5344CB8AC3E}">
        <p14:creationId xmlns:p14="http://schemas.microsoft.com/office/powerpoint/2010/main" val="2056884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95C162A-2E17-5D4D-BFE5-47637D8D42CB}" type="slidenum">
              <a:rPr lang="en-US" smtClean="0"/>
              <a:t>1</a:t>
            </a:fld>
            <a:endParaRPr lang="en-US" dirty="0"/>
          </a:p>
        </p:txBody>
      </p:sp>
    </p:spTree>
    <p:extLst>
      <p:ext uri="{BB962C8B-B14F-4D97-AF65-F5344CB8AC3E}">
        <p14:creationId xmlns:p14="http://schemas.microsoft.com/office/powerpoint/2010/main" val="26445224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6" name="PlaceHolder 2"/>
          <p:cNvSpPr>
            <a:spLocks noGrp="1"/>
          </p:cNvSpPr>
          <p:nvPr>
            <p:ph type="body"/>
          </p:nvPr>
        </p:nvSpPr>
        <p:spPr>
          <a:xfrm>
            <a:off x="549360" y="14533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7" name="PlaceHolder 3"/>
          <p:cNvSpPr>
            <a:spLocks noGrp="1"/>
          </p:cNvSpPr>
          <p:nvPr>
            <p:ph type="body"/>
          </p:nvPr>
        </p:nvSpPr>
        <p:spPr>
          <a:xfrm>
            <a:off x="549360" y="18457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8"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9"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0"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1" name="PlaceHolder 4"/>
          <p:cNvSpPr>
            <a:spLocks noGrp="1"/>
          </p:cNvSpPr>
          <p:nvPr>
            <p:ph type="body"/>
          </p:nvPr>
        </p:nvSpPr>
        <p:spPr>
          <a:xfrm>
            <a:off x="251712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2" name="PlaceHolder 5"/>
          <p:cNvSpPr>
            <a:spLocks noGrp="1"/>
          </p:cNvSpPr>
          <p:nvPr>
            <p:ph type="body"/>
          </p:nvPr>
        </p:nvSpPr>
        <p:spPr>
          <a:xfrm>
            <a:off x="54936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43"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44" name="PlaceHolder 2"/>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45" name="PlaceHolder 3"/>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pic>
        <p:nvPicPr>
          <p:cNvPr id="46" name="Picture 45"/>
          <p:cNvPicPr/>
          <p:nvPr/>
        </p:nvPicPr>
        <p:blipFill>
          <a:blip r:embed="rId2"/>
          <a:stretch/>
        </p:blipFill>
        <p:spPr>
          <a:xfrm>
            <a:off x="1998720" y="1452960"/>
            <a:ext cx="940680" cy="750600"/>
          </a:xfrm>
          <a:prstGeom prst="rect">
            <a:avLst/>
          </a:prstGeom>
          <a:ln>
            <a:noFill/>
          </a:ln>
        </p:spPr>
      </p:pic>
      <p:pic>
        <p:nvPicPr>
          <p:cNvPr id="47" name="Picture 46"/>
          <p:cNvPicPr/>
          <p:nvPr/>
        </p:nvPicPr>
        <p:blipFill>
          <a:blip r:embed="rId2"/>
          <a:stretch/>
        </p:blipFill>
        <p:spPr>
          <a:xfrm>
            <a:off x="1998720" y="1452960"/>
            <a:ext cx="940680" cy="750600"/>
          </a:xfrm>
          <a:prstGeom prst="rect">
            <a:avLst/>
          </a:prstGeom>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4"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5" name="PlaceHolder 2"/>
          <p:cNvSpPr>
            <a:spLocks noGrp="1"/>
          </p:cNvSpPr>
          <p:nvPr>
            <p:ph type="subTitle"/>
          </p:nvPr>
        </p:nvSpPr>
        <p:spPr>
          <a:xfrm>
            <a:off x="549360" y="1453320"/>
            <a:ext cx="3840120" cy="75060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7" name="PlaceHolder 2"/>
          <p:cNvSpPr>
            <a:spLocks noGrp="1"/>
          </p:cNvSpPr>
          <p:nvPr>
            <p:ph type="body"/>
          </p:nvPr>
        </p:nvSpPr>
        <p:spPr>
          <a:xfrm>
            <a:off x="549360" y="1453320"/>
            <a:ext cx="384012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19" name="PlaceHolder 2"/>
          <p:cNvSpPr>
            <a:spLocks noGrp="1"/>
          </p:cNvSpPr>
          <p:nvPr>
            <p:ph type="body"/>
          </p:nvPr>
        </p:nvSpPr>
        <p:spPr>
          <a:xfrm>
            <a:off x="54936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0" name="PlaceHolder 3"/>
          <p:cNvSpPr>
            <a:spLocks noGrp="1"/>
          </p:cNvSpPr>
          <p:nvPr>
            <p:ph type="body"/>
          </p:nvPr>
        </p:nvSpPr>
        <p:spPr>
          <a:xfrm>
            <a:off x="251712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 name="PlaceHolder 1"/>
          <p:cNvSpPr>
            <a:spLocks noGrp="1"/>
          </p:cNvSpPr>
          <p:nvPr>
            <p:ph type="subTitle"/>
          </p:nvPr>
        </p:nvSpPr>
        <p:spPr>
          <a:xfrm>
            <a:off x="3346200" y="240840"/>
            <a:ext cx="5797440" cy="2337480"/>
          </a:xfrm>
          <a:prstGeom prst="rect">
            <a:avLst/>
          </a:prstGeom>
        </p:spPr>
        <p:txBody>
          <a:bodyPr lIns="0" tIns="0" rIns="0" bIns="0" anchor="ctr"/>
          <a:lstStyle/>
          <a:p>
            <a:pPr algn="ctr"/>
            <a:endParaRPr lang="en-US" sz="3200" b="0" strike="noStrike" spc="-1">
              <a:solidFill>
                <a:srgbClr val="000000"/>
              </a:solidFill>
              <a:uFill>
                <a:solidFill>
                  <a:srgbClr val="FFFFFF"/>
                </a:solidFill>
              </a:u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4"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5" name="PlaceHolder 3"/>
          <p:cNvSpPr>
            <a:spLocks noGrp="1"/>
          </p:cNvSpPr>
          <p:nvPr>
            <p:ph type="body"/>
          </p:nvPr>
        </p:nvSpPr>
        <p:spPr>
          <a:xfrm>
            <a:off x="54936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6" name="PlaceHolder 4"/>
          <p:cNvSpPr>
            <a:spLocks noGrp="1"/>
          </p:cNvSpPr>
          <p:nvPr>
            <p:ph type="body"/>
          </p:nvPr>
        </p:nvSpPr>
        <p:spPr>
          <a:xfrm>
            <a:off x="251712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28" name="PlaceHolder 2"/>
          <p:cNvSpPr>
            <a:spLocks noGrp="1"/>
          </p:cNvSpPr>
          <p:nvPr>
            <p:ph type="body"/>
          </p:nvPr>
        </p:nvSpPr>
        <p:spPr>
          <a:xfrm>
            <a:off x="549360" y="1453320"/>
            <a:ext cx="1873800" cy="75060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29"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0" name="PlaceHolder 4"/>
          <p:cNvSpPr>
            <a:spLocks noGrp="1"/>
          </p:cNvSpPr>
          <p:nvPr>
            <p:ph type="body"/>
          </p:nvPr>
        </p:nvSpPr>
        <p:spPr>
          <a:xfrm>
            <a:off x="2517120" y="18457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3346200" y="240840"/>
            <a:ext cx="5797440" cy="504000"/>
          </a:xfrm>
          <a:prstGeom prst="rect">
            <a:avLst/>
          </a:prstGeom>
        </p:spPr>
        <p:txBody>
          <a:bodyPr lIns="0" tIns="0" rIns="0" bIns="0" anchor="ctr"/>
          <a:lstStyle/>
          <a:p>
            <a:endParaRPr lang="en-US" sz="1800" b="0" strike="noStrike" spc="-1">
              <a:solidFill>
                <a:srgbClr val="000000"/>
              </a:solidFill>
              <a:uFill>
                <a:solidFill>
                  <a:srgbClr val="FFFFFF"/>
                </a:solidFill>
              </a:uFill>
              <a:latin typeface="News Gothic MT"/>
            </a:endParaRPr>
          </a:p>
        </p:txBody>
      </p:sp>
      <p:sp>
        <p:nvSpPr>
          <p:cNvPr id="32" name="PlaceHolder 2"/>
          <p:cNvSpPr>
            <a:spLocks noGrp="1"/>
          </p:cNvSpPr>
          <p:nvPr>
            <p:ph type="body"/>
          </p:nvPr>
        </p:nvSpPr>
        <p:spPr>
          <a:xfrm>
            <a:off x="54936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3" name="PlaceHolder 3"/>
          <p:cNvSpPr>
            <a:spLocks noGrp="1"/>
          </p:cNvSpPr>
          <p:nvPr>
            <p:ph type="body"/>
          </p:nvPr>
        </p:nvSpPr>
        <p:spPr>
          <a:xfrm>
            <a:off x="2517120" y="1453320"/>
            <a:ext cx="187380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
        <p:nvSpPr>
          <p:cNvPr id="34" name="PlaceHolder 4"/>
          <p:cNvSpPr>
            <a:spLocks noGrp="1"/>
          </p:cNvSpPr>
          <p:nvPr>
            <p:ph type="body"/>
          </p:nvPr>
        </p:nvSpPr>
        <p:spPr>
          <a:xfrm>
            <a:off x="549360" y="1845720"/>
            <a:ext cx="3840120" cy="357840"/>
          </a:xfrm>
          <a:prstGeom prst="rect">
            <a:avLst/>
          </a:prstGeom>
        </p:spPr>
        <p:txBody>
          <a:bodyPr lIns="0" tIns="0" rIns="0" bIns="0"/>
          <a:lstStyle/>
          <a:p>
            <a:endParaRPr lang="en-US" sz="2400" b="0" strike="noStrike" spc="-1">
              <a:solidFill>
                <a:srgbClr val="595959"/>
              </a:solidFill>
              <a:uFill>
                <a:solidFill>
                  <a:srgbClr val="FFFFFF"/>
                </a:solidFill>
              </a:uFill>
              <a:latin typeface="News Gothic MT"/>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jpeg"/><Relationship Id="rId20" Type="http://schemas.openxmlformats.org/officeDocument/2006/relationships/image" Target="../media/image7.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4"/>
          <a:stretch>
            <a:fillRect/>
          </a:stretch>
        </a:blipFill>
        <a:effectLst/>
      </p:bgPr>
    </p:bg>
    <p:spTree>
      <p:nvGrpSpPr>
        <p:cNvPr id="1" name=""/>
        <p:cNvGrpSpPr/>
        <p:nvPr/>
      </p:nvGrpSpPr>
      <p:grpSpPr>
        <a:xfrm>
          <a:off x="0" y="0"/>
          <a:ext cx="0" cy="0"/>
          <a:chOff x="0" y="0"/>
          <a:chExt cx="0" cy="0"/>
        </a:xfrm>
      </p:grpSpPr>
      <p:pic>
        <p:nvPicPr>
          <p:cNvPr id="14" name="Picture 6"/>
          <p:cNvPicPr/>
          <p:nvPr/>
        </p:nvPicPr>
        <p:blipFill>
          <a:blip r:embed="rId15"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15" name="Picture 7"/>
          <p:cNvPicPr/>
          <p:nvPr/>
        </p:nvPicPr>
        <p:blipFill>
          <a:blip r:embed="rId16"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2" name="Picture 8"/>
          <p:cNvPicPr/>
          <p:nvPr/>
        </p:nvPicPr>
        <p:blipFill>
          <a:blip r:embed="rId17"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3" name="Picture 9"/>
          <p:cNvPicPr/>
          <p:nvPr/>
        </p:nvPicPr>
        <p:blipFill>
          <a:blip r:embed="rId18"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4" name="Picture 10"/>
          <p:cNvPicPr/>
          <p:nvPr/>
        </p:nvPicPr>
        <p:blipFill>
          <a:blip r:embed="rId19"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pic>
        <p:nvPicPr>
          <p:cNvPr id="5" name="Picture 11"/>
          <p:cNvPicPr/>
          <p:nvPr/>
        </p:nvPicPr>
        <p:blipFill>
          <a:blip r:embed="rId20" cstate="print">
            <a:extLst>
              <a:ext uri="{28A0092B-C50C-407E-A947-70E740481C1C}">
                <a14:useLocalDpi xmlns:a14="http://schemas.microsoft.com/office/drawing/2010/main"/>
              </a:ext>
            </a:extLst>
          </a:blip>
          <a:stretch/>
        </p:blipFill>
        <p:spPr>
          <a:xfrm>
            <a:off x="0" y="0"/>
            <a:ext cx="9143640" cy="6857640"/>
          </a:xfrm>
          <a:prstGeom prst="rect">
            <a:avLst/>
          </a:prstGeom>
          <a:ln>
            <a:noFill/>
          </a:ln>
        </p:spPr>
      </p:pic>
      <p:sp>
        <p:nvSpPr>
          <p:cNvPr id="6" name="PlaceHolder 1"/>
          <p:cNvSpPr>
            <a:spLocks noGrp="1"/>
          </p:cNvSpPr>
          <p:nvPr>
            <p:ph type="title"/>
          </p:nvPr>
        </p:nvSpPr>
        <p:spPr>
          <a:xfrm>
            <a:off x="3346200" y="240840"/>
            <a:ext cx="5797440" cy="504000"/>
          </a:xfrm>
          <a:prstGeom prst="rect">
            <a:avLst/>
          </a:prstGeom>
        </p:spPr>
        <p:txBody>
          <a:bodyPr anchor="b"/>
          <a:lstStyle/>
          <a:p>
            <a:pPr>
              <a:lnSpc>
                <a:spcPct val="100000"/>
              </a:lnSpc>
            </a:pPr>
            <a:r>
              <a:rPr lang="en-US" sz="2400" b="0" strike="noStrike" spc="-1">
                <a:solidFill>
                  <a:srgbClr val="FFFFFF"/>
                </a:solidFill>
                <a:uFill>
                  <a:solidFill>
                    <a:srgbClr val="FFFFFF"/>
                  </a:solidFill>
                </a:uFill>
                <a:latin typeface="News Gothic MT"/>
              </a:rPr>
              <a:t>Click to edit Master title style</a:t>
            </a:r>
            <a:endParaRPr lang="en-US" sz="1800" b="0" strike="noStrike" spc="-1">
              <a:solidFill>
                <a:srgbClr val="000000"/>
              </a:solidFill>
              <a:uFill>
                <a:solidFill>
                  <a:srgbClr val="FFFFFF"/>
                </a:solidFill>
              </a:uFill>
              <a:latin typeface="News Gothic MT"/>
            </a:endParaRPr>
          </a:p>
        </p:txBody>
      </p:sp>
      <p:sp>
        <p:nvSpPr>
          <p:cNvPr id="7" name="PlaceHolder 2"/>
          <p:cNvSpPr>
            <a:spLocks noGrp="1"/>
          </p:cNvSpPr>
          <p:nvPr>
            <p:ph type="body"/>
          </p:nvPr>
        </p:nvSpPr>
        <p:spPr>
          <a:xfrm>
            <a:off x="549360" y="1453320"/>
            <a:ext cx="3840120" cy="750600"/>
          </a:xfrm>
          <a:prstGeom prst="rect">
            <a:avLst/>
          </a:prstGeom>
        </p:spPr>
        <p:txBody>
          <a:bodyPr anchor="b"/>
          <a:lstStyle/>
          <a:p>
            <a:pPr marL="432000" indent="-324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Click to edit the outline text format</a:t>
            </a:r>
            <a:endParaRPr lang="en-US" sz="1600" b="0" strike="noStrike" spc="-1">
              <a:solidFill>
                <a:srgbClr val="595959"/>
              </a:solidFill>
              <a:uFill>
                <a:solidFill>
                  <a:srgbClr val="FFFFFF"/>
                </a:solidFill>
              </a:uFill>
              <a:latin typeface="News Gothic MT"/>
            </a:endParaRPr>
          </a:p>
          <a:p>
            <a:pPr marL="864000" lvl="1" indent="-324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Second Outline Level</a:t>
            </a:r>
            <a:endParaRPr lang="en-US" sz="1600" b="0" strike="noStrike" spc="-1">
              <a:solidFill>
                <a:srgbClr val="595959"/>
              </a:solidFill>
              <a:uFill>
                <a:solidFill>
                  <a:srgbClr val="FFFFFF"/>
                </a:solidFill>
              </a:uFill>
              <a:latin typeface="News Gothic MT"/>
            </a:endParaRPr>
          </a:p>
          <a:p>
            <a:pPr marL="1296000" lvl="2" indent="-288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Third Outline Level</a:t>
            </a:r>
            <a:endParaRPr lang="en-US" sz="1600" b="0" strike="noStrike" spc="-1">
              <a:solidFill>
                <a:srgbClr val="595959"/>
              </a:solidFill>
              <a:uFill>
                <a:solidFill>
                  <a:srgbClr val="FFFFFF"/>
                </a:solidFill>
              </a:uFill>
              <a:latin typeface="News Gothic MT"/>
            </a:endParaRPr>
          </a:p>
          <a:p>
            <a:pPr marL="1728000" lvl="3" indent="-216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Fourth Outline Level</a:t>
            </a:r>
            <a:endParaRPr lang="en-US" sz="1600" b="0" strike="noStrike" spc="-1">
              <a:solidFill>
                <a:srgbClr val="595959"/>
              </a:solidFill>
              <a:uFill>
                <a:solidFill>
                  <a:srgbClr val="FFFFFF"/>
                </a:solidFill>
              </a:uFill>
              <a:latin typeface="News Gothic MT"/>
            </a:endParaRPr>
          </a:p>
          <a:p>
            <a:pPr marL="2160000" lvl="4"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Fifth Outline Level</a:t>
            </a:r>
            <a:endParaRPr lang="en-US" sz="1600" b="0" strike="noStrike" spc="-1">
              <a:solidFill>
                <a:srgbClr val="595959"/>
              </a:solidFill>
              <a:uFill>
                <a:solidFill>
                  <a:srgbClr val="FFFFFF"/>
                </a:solidFill>
              </a:uFill>
              <a:latin typeface="News Gothic MT"/>
            </a:endParaRPr>
          </a:p>
          <a:p>
            <a:pPr marL="2592000" lvl="5"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Sixth Outline Level</a:t>
            </a:r>
            <a:endParaRPr lang="en-US" sz="1600" b="0" strike="noStrike" spc="-1">
              <a:solidFill>
                <a:srgbClr val="595959"/>
              </a:solidFill>
              <a:uFill>
                <a:solidFill>
                  <a:srgbClr val="FFFFFF"/>
                </a:solidFill>
              </a:uFill>
              <a:latin typeface="News Gothic MT"/>
            </a:endParaRPr>
          </a:p>
          <a:p>
            <a:pPr>
              <a:lnSpc>
                <a:spcPct val="100000"/>
              </a:lnSpc>
            </a:pPr>
            <a:r>
              <a:rPr lang="en-US" sz="1600" b="1" strike="noStrike" spc="-1">
                <a:solidFill>
                  <a:srgbClr val="6FB7D7"/>
                </a:solidFill>
                <a:uFill>
                  <a:solidFill>
                    <a:srgbClr val="FFFFFF"/>
                  </a:solidFill>
                </a:uFill>
                <a:latin typeface="News Gothic MT"/>
              </a:rPr>
              <a:t>Seventh Outline LevelClick to edit Master text styles</a:t>
            </a:r>
            <a:endParaRPr lang="en-US" sz="1600" b="0" strike="noStrike" spc="-1">
              <a:solidFill>
                <a:srgbClr val="595959"/>
              </a:solidFill>
              <a:uFill>
                <a:solidFill>
                  <a:srgbClr val="FFFFFF"/>
                </a:solidFill>
              </a:uFill>
              <a:latin typeface="News Gothic MT"/>
            </a:endParaRPr>
          </a:p>
        </p:txBody>
      </p:sp>
      <p:sp>
        <p:nvSpPr>
          <p:cNvPr id="8" name="PlaceHolder 3"/>
          <p:cNvSpPr>
            <a:spLocks noGrp="1"/>
          </p:cNvSpPr>
          <p:nvPr>
            <p:ph type="body"/>
          </p:nvPr>
        </p:nvSpPr>
        <p:spPr>
          <a:xfrm>
            <a:off x="549360" y="2347560"/>
            <a:ext cx="3840120" cy="3595680"/>
          </a:xfrm>
          <a:prstGeom prst="rect">
            <a:avLst/>
          </a:prstGeom>
        </p:spPr>
        <p:txBody>
          <a:bodyPr/>
          <a:lstStyle/>
          <a:p>
            <a:pPr marL="432000" indent="-324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Second Outline Level</a:t>
            </a:r>
          </a:p>
          <a:p>
            <a:pPr marL="1296000" lvl="2" indent="-288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Third Outline Level</a:t>
            </a:r>
          </a:p>
          <a:p>
            <a:pPr marL="1728000" lvl="3" indent="-216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Fourth Outline Level</a:t>
            </a:r>
          </a:p>
          <a:p>
            <a:pPr marL="2160000" lvl="4"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Fifth Outline Level</a:t>
            </a:r>
          </a:p>
          <a:p>
            <a:pPr marL="2592000" lvl="5"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Sixth Outline Level</a:t>
            </a:r>
          </a:p>
          <a:p>
            <a:pPr marL="349200" indent="-3488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Seventh Outline LevelClick to edit Master text styles</a:t>
            </a:r>
          </a:p>
          <a:p>
            <a:pPr marL="685800" lvl="1" indent="-3362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Second level</a:t>
            </a:r>
          </a:p>
          <a:p>
            <a:pPr marL="968400" lvl="2"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Third level</a:t>
            </a:r>
          </a:p>
          <a:p>
            <a:pPr marL="1263600" lvl="3" indent="-2948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Fourth level</a:t>
            </a:r>
          </a:p>
          <a:p>
            <a:pPr marL="1546200" lvl="4"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Fifth level</a:t>
            </a:r>
          </a:p>
        </p:txBody>
      </p:sp>
      <p:sp>
        <p:nvSpPr>
          <p:cNvPr id="9" name="PlaceHolder 4"/>
          <p:cNvSpPr>
            <a:spLocks noGrp="1"/>
          </p:cNvSpPr>
          <p:nvPr>
            <p:ph type="body"/>
          </p:nvPr>
        </p:nvSpPr>
        <p:spPr>
          <a:xfrm>
            <a:off x="4750920" y="1453320"/>
            <a:ext cx="3840120" cy="750600"/>
          </a:xfrm>
          <a:prstGeom prst="rect">
            <a:avLst/>
          </a:prstGeom>
        </p:spPr>
        <p:txBody>
          <a:bodyPr anchor="b"/>
          <a:lstStyle/>
          <a:p>
            <a:pPr marL="432000" indent="-324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Click to edit the outline text format</a:t>
            </a:r>
            <a:endParaRPr lang="en-US" sz="1600" b="0" strike="noStrike" spc="-1">
              <a:solidFill>
                <a:srgbClr val="595959"/>
              </a:solidFill>
              <a:uFill>
                <a:solidFill>
                  <a:srgbClr val="FFFFFF"/>
                </a:solidFill>
              </a:uFill>
              <a:latin typeface="News Gothic MT"/>
            </a:endParaRPr>
          </a:p>
          <a:p>
            <a:pPr marL="864000" lvl="1" indent="-324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Second Outline Level</a:t>
            </a:r>
            <a:endParaRPr lang="en-US" sz="1600" b="0" strike="noStrike" spc="-1">
              <a:solidFill>
                <a:srgbClr val="595959"/>
              </a:solidFill>
              <a:uFill>
                <a:solidFill>
                  <a:srgbClr val="FFFFFF"/>
                </a:solidFill>
              </a:uFill>
              <a:latin typeface="News Gothic MT"/>
            </a:endParaRPr>
          </a:p>
          <a:p>
            <a:pPr marL="1296000" lvl="2" indent="-288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Third Outline Level</a:t>
            </a:r>
            <a:endParaRPr lang="en-US" sz="1600" b="0" strike="noStrike" spc="-1">
              <a:solidFill>
                <a:srgbClr val="595959"/>
              </a:solidFill>
              <a:uFill>
                <a:solidFill>
                  <a:srgbClr val="FFFFFF"/>
                </a:solidFill>
              </a:uFill>
              <a:latin typeface="News Gothic MT"/>
            </a:endParaRPr>
          </a:p>
          <a:p>
            <a:pPr marL="1728000" lvl="3" indent="-216000">
              <a:buClr>
                <a:srgbClr val="000000"/>
              </a:buClr>
              <a:buSzPct val="75000"/>
              <a:buFont typeface="Symbol" charset="2"/>
              <a:buChar char=""/>
            </a:pPr>
            <a:r>
              <a:rPr lang="en-US" sz="1600" b="1" strike="noStrike" spc="-1">
                <a:solidFill>
                  <a:srgbClr val="6FB7D7"/>
                </a:solidFill>
                <a:uFill>
                  <a:solidFill>
                    <a:srgbClr val="FFFFFF"/>
                  </a:solidFill>
                </a:uFill>
                <a:latin typeface="News Gothic MT"/>
              </a:rPr>
              <a:t>Fourth Outline Level</a:t>
            </a:r>
            <a:endParaRPr lang="en-US" sz="1600" b="0" strike="noStrike" spc="-1">
              <a:solidFill>
                <a:srgbClr val="595959"/>
              </a:solidFill>
              <a:uFill>
                <a:solidFill>
                  <a:srgbClr val="FFFFFF"/>
                </a:solidFill>
              </a:uFill>
              <a:latin typeface="News Gothic MT"/>
            </a:endParaRPr>
          </a:p>
          <a:p>
            <a:pPr marL="2160000" lvl="4"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Fifth Outline Level</a:t>
            </a:r>
            <a:endParaRPr lang="en-US" sz="1600" b="0" strike="noStrike" spc="-1">
              <a:solidFill>
                <a:srgbClr val="595959"/>
              </a:solidFill>
              <a:uFill>
                <a:solidFill>
                  <a:srgbClr val="FFFFFF"/>
                </a:solidFill>
              </a:uFill>
              <a:latin typeface="News Gothic MT"/>
            </a:endParaRPr>
          </a:p>
          <a:p>
            <a:pPr marL="2592000" lvl="5" indent="-216000">
              <a:buClr>
                <a:srgbClr val="000000"/>
              </a:buClr>
              <a:buSzPct val="45000"/>
              <a:buFont typeface="Wingdings" charset="2"/>
              <a:buChar char=""/>
            </a:pPr>
            <a:r>
              <a:rPr lang="en-US" sz="1600" b="1" strike="noStrike" spc="-1">
                <a:solidFill>
                  <a:srgbClr val="6FB7D7"/>
                </a:solidFill>
                <a:uFill>
                  <a:solidFill>
                    <a:srgbClr val="FFFFFF"/>
                  </a:solidFill>
                </a:uFill>
                <a:latin typeface="News Gothic MT"/>
              </a:rPr>
              <a:t>Sixth Outline Level</a:t>
            </a:r>
            <a:endParaRPr lang="en-US" sz="1600" b="0" strike="noStrike" spc="-1">
              <a:solidFill>
                <a:srgbClr val="595959"/>
              </a:solidFill>
              <a:uFill>
                <a:solidFill>
                  <a:srgbClr val="FFFFFF"/>
                </a:solidFill>
              </a:uFill>
              <a:latin typeface="News Gothic MT"/>
            </a:endParaRPr>
          </a:p>
          <a:p>
            <a:pPr>
              <a:lnSpc>
                <a:spcPct val="100000"/>
              </a:lnSpc>
            </a:pPr>
            <a:r>
              <a:rPr lang="en-US" sz="1600" b="1" strike="noStrike" spc="-1">
                <a:solidFill>
                  <a:srgbClr val="6FB7D7"/>
                </a:solidFill>
                <a:uFill>
                  <a:solidFill>
                    <a:srgbClr val="FFFFFF"/>
                  </a:solidFill>
                </a:uFill>
                <a:latin typeface="News Gothic MT"/>
              </a:rPr>
              <a:t>Seventh Outline LevelClick to edit Master text styles</a:t>
            </a:r>
            <a:endParaRPr lang="en-US" sz="1600" b="0" strike="noStrike" spc="-1">
              <a:solidFill>
                <a:srgbClr val="595959"/>
              </a:solidFill>
              <a:uFill>
                <a:solidFill>
                  <a:srgbClr val="FFFFFF"/>
                </a:solidFill>
              </a:uFill>
              <a:latin typeface="News Gothic MT"/>
            </a:endParaRPr>
          </a:p>
        </p:txBody>
      </p:sp>
      <p:sp>
        <p:nvSpPr>
          <p:cNvPr id="10" name="PlaceHolder 5"/>
          <p:cNvSpPr>
            <a:spLocks noGrp="1"/>
          </p:cNvSpPr>
          <p:nvPr>
            <p:ph type="body"/>
          </p:nvPr>
        </p:nvSpPr>
        <p:spPr>
          <a:xfrm>
            <a:off x="4750920" y="2347560"/>
            <a:ext cx="3840120" cy="3595680"/>
          </a:xfrm>
          <a:prstGeom prst="rect">
            <a:avLst/>
          </a:prstGeom>
        </p:spPr>
        <p:txBody>
          <a:bodyPr/>
          <a:lstStyle/>
          <a:p>
            <a:pPr marL="432000" indent="-324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Click to edit the outline text format</a:t>
            </a:r>
          </a:p>
          <a:p>
            <a:pPr marL="864000" lvl="1" indent="-324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Second Outline Level</a:t>
            </a:r>
          </a:p>
          <a:p>
            <a:pPr marL="1296000" lvl="2" indent="-288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Third Outline Level</a:t>
            </a:r>
          </a:p>
          <a:p>
            <a:pPr marL="1728000" lvl="3" indent="-216000">
              <a:buClr>
                <a:srgbClr val="000000"/>
              </a:buClr>
              <a:buSzPct val="75000"/>
              <a:buFont typeface="Symbol" charset="2"/>
              <a:buChar char=""/>
            </a:pPr>
            <a:r>
              <a:rPr lang="en-US" sz="1400" b="0" strike="noStrike" spc="-1">
                <a:solidFill>
                  <a:srgbClr val="595959"/>
                </a:solidFill>
                <a:uFill>
                  <a:solidFill>
                    <a:srgbClr val="FFFFFF"/>
                  </a:solidFill>
                </a:uFill>
                <a:latin typeface="News Gothic MT"/>
              </a:rPr>
              <a:t>Fourth Outline Level</a:t>
            </a:r>
          </a:p>
          <a:p>
            <a:pPr marL="2160000" lvl="4"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Fifth Outline Level</a:t>
            </a:r>
          </a:p>
          <a:p>
            <a:pPr marL="2592000" lvl="5" indent="-216000">
              <a:buClr>
                <a:srgbClr val="000000"/>
              </a:buClr>
              <a:buSzPct val="45000"/>
              <a:buFont typeface="Wingdings" charset="2"/>
              <a:buChar char=""/>
            </a:pPr>
            <a:r>
              <a:rPr lang="en-US" sz="1400" b="0" strike="noStrike" spc="-1">
                <a:solidFill>
                  <a:srgbClr val="595959"/>
                </a:solidFill>
                <a:uFill>
                  <a:solidFill>
                    <a:srgbClr val="FFFFFF"/>
                  </a:solidFill>
                </a:uFill>
                <a:latin typeface="News Gothic MT"/>
              </a:rPr>
              <a:t>Sixth Outline Level</a:t>
            </a:r>
          </a:p>
          <a:p>
            <a:pPr marL="349200" indent="-3488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Seventh Outline LevelClick to edit Master text styles</a:t>
            </a:r>
          </a:p>
          <a:p>
            <a:pPr marL="685800" lvl="1" indent="-3362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Second level</a:t>
            </a:r>
          </a:p>
          <a:p>
            <a:pPr marL="968400" lvl="2"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Third level</a:t>
            </a:r>
          </a:p>
          <a:p>
            <a:pPr marL="1263600" lvl="3" indent="-294840">
              <a:lnSpc>
                <a:spcPct val="100000"/>
              </a:lnSpc>
              <a:buClr>
                <a:srgbClr val="215D77"/>
              </a:buClr>
              <a:buSzPct val="110000"/>
              <a:buFont typeface="Wingdings 2" charset="2"/>
              <a:buChar char=""/>
            </a:pPr>
            <a:r>
              <a:rPr lang="en-US" sz="1400" b="0" strike="noStrike" spc="-1">
                <a:solidFill>
                  <a:srgbClr val="595959"/>
                </a:solidFill>
                <a:uFill>
                  <a:solidFill>
                    <a:srgbClr val="FFFFFF"/>
                  </a:solidFill>
                </a:uFill>
                <a:latin typeface="News Gothic MT"/>
              </a:rPr>
              <a:t>Fourth level</a:t>
            </a:r>
          </a:p>
          <a:p>
            <a:pPr marL="1546200" lvl="4" indent="-282240">
              <a:lnSpc>
                <a:spcPct val="100000"/>
              </a:lnSpc>
              <a:buClr>
                <a:srgbClr val="6FB7D7"/>
              </a:buClr>
              <a:buSzPct val="110000"/>
              <a:buFont typeface="Wingdings 2" charset="2"/>
              <a:buChar char=""/>
            </a:pPr>
            <a:r>
              <a:rPr lang="en-US" sz="1400" b="0" strike="noStrike" spc="-1">
                <a:solidFill>
                  <a:srgbClr val="595959"/>
                </a:solidFill>
                <a:uFill>
                  <a:solidFill>
                    <a:srgbClr val="FFFFFF"/>
                  </a:solidFill>
                </a:uFill>
                <a:latin typeface="News Gothic MT"/>
              </a:rPr>
              <a:t>Fifth level</a:t>
            </a:r>
          </a:p>
        </p:txBody>
      </p:sp>
      <p:sp>
        <p:nvSpPr>
          <p:cNvPr id="11" name="PlaceHolder 6"/>
          <p:cNvSpPr>
            <a:spLocks noGrp="1"/>
          </p:cNvSpPr>
          <p:nvPr>
            <p:ph type="dt"/>
          </p:nvPr>
        </p:nvSpPr>
        <p:spPr>
          <a:xfrm>
            <a:off x="5629680" y="6275520"/>
            <a:ext cx="2133360" cy="364680"/>
          </a:xfrm>
          <a:prstGeom prst="rect">
            <a:avLst/>
          </a:prstGeom>
        </p:spPr>
        <p:txBody>
          <a:bodyPr anchor="ctr"/>
          <a:lstStyle/>
          <a:p>
            <a:pPr algn="r">
              <a:lnSpc>
                <a:spcPct val="100000"/>
              </a:lnSpc>
            </a:pPr>
            <a:r>
              <a:rPr lang="en-US" sz="1200" b="0" strike="noStrike" spc="-1" dirty="0">
                <a:solidFill>
                  <a:srgbClr val="FFFFFF"/>
                </a:solidFill>
                <a:uFill>
                  <a:solidFill>
                    <a:srgbClr val="FFFFFF"/>
                  </a:solidFill>
                </a:uFill>
                <a:latin typeface="News Gothic MT"/>
              </a:rPr>
              <a:t>1/27/19</a:t>
            </a:r>
            <a:endParaRPr lang="en-US" sz="1400" b="0" strike="noStrike" spc="-1" dirty="0">
              <a:solidFill>
                <a:srgbClr val="000000"/>
              </a:solidFill>
              <a:uFill>
                <a:solidFill>
                  <a:srgbClr val="FFFFFF"/>
                </a:solidFill>
              </a:uFill>
              <a:latin typeface="Times New Roman"/>
            </a:endParaRPr>
          </a:p>
        </p:txBody>
      </p:sp>
      <p:sp>
        <p:nvSpPr>
          <p:cNvPr id="12" name="PlaceHolder 7"/>
          <p:cNvSpPr>
            <a:spLocks noGrp="1"/>
          </p:cNvSpPr>
          <p:nvPr>
            <p:ph type="ftr"/>
          </p:nvPr>
        </p:nvSpPr>
        <p:spPr>
          <a:xfrm>
            <a:off x="264600" y="6275520"/>
            <a:ext cx="4840560" cy="364680"/>
          </a:xfrm>
          <a:prstGeom prst="rect">
            <a:avLst/>
          </a:prstGeom>
        </p:spPr>
        <p:txBody>
          <a:bodyPr anchor="ctr"/>
          <a:lstStyle/>
          <a:p>
            <a:endParaRPr lang="en-US" sz="2400" b="0" strike="noStrike" spc="-1" dirty="0">
              <a:solidFill>
                <a:srgbClr val="000000"/>
              </a:solidFill>
              <a:uFill>
                <a:solidFill>
                  <a:srgbClr val="FFFFFF"/>
                </a:solidFill>
              </a:uFill>
              <a:latin typeface="Times New Roman"/>
            </a:endParaRPr>
          </a:p>
        </p:txBody>
      </p:sp>
      <p:sp>
        <p:nvSpPr>
          <p:cNvPr id="13" name="PlaceHolder 8"/>
          <p:cNvSpPr>
            <a:spLocks noGrp="1"/>
          </p:cNvSpPr>
          <p:nvPr>
            <p:ph type="sldNum"/>
          </p:nvPr>
        </p:nvSpPr>
        <p:spPr>
          <a:xfrm>
            <a:off x="7898040" y="6275520"/>
            <a:ext cx="990360" cy="364680"/>
          </a:xfrm>
          <a:prstGeom prst="rect">
            <a:avLst/>
          </a:prstGeom>
        </p:spPr>
        <p:txBody>
          <a:bodyPr anchor="ctr"/>
          <a:lstStyle/>
          <a:p>
            <a:pPr algn="r">
              <a:lnSpc>
                <a:spcPct val="100000"/>
              </a:lnSpc>
            </a:pPr>
            <a:fld id="{CE15EAB9-F746-4225-909A-EB07B8C21A44}" type="slidenum">
              <a:rPr lang="en-US" sz="3600" b="0" strike="noStrike" spc="-1">
                <a:solidFill>
                  <a:srgbClr val="FFFFFF"/>
                </a:solidFill>
                <a:uFill>
                  <a:solidFill>
                    <a:srgbClr val="FFFFFF"/>
                  </a:solidFill>
                </a:uFill>
                <a:latin typeface="News Gothic MT"/>
              </a:rPr>
              <a:t>‹#›</a:t>
            </a:fld>
            <a:endParaRPr lang="en-US" sz="1400" b="0" strike="noStrike" spc="-1" dirty="0">
              <a:solidFill>
                <a:srgbClr val="000000"/>
              </a:solidFill>
              <a:uFill>
                <a:solidFill>
                  <a:srgbClr val="FFFFFF"/>
                </a:solidFill>
              </a:uFill>
              <a:latin typeface="Times New Roman"/>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extShape 1"/>
          <p:cNvSpPr txBox="1"/>
          <p:nvPr/>
        </p:nvSpPr>
        <p:spPr>
          <a:xfrm>
            <a:off x="3017520" y="110520"/>
            <a:ext cx="6063120" cy="803520"/>
          </a:xfrm>
          <a:prstGeom prst="rect">
            <a:avLst/>
          </a:prstGeom>
          <a:noFill/>
          <a:ln>
            <a:noFill/>
          </a:ln>
        </p:spPr>
        <p:txBody>
          <a:bodyPr anchor="ctr"/>
          <a:lstStyle/>
          <a:p>
            <a:pPr algn="ctr">
              <a:lnSpc>
                <a:spcPct val="100000"/>
              </a:lnSpc>
            </a:pPr>
            <a:r>
              <a:rPr lang="en-US" sz="2200" b="1" spc="-1" dirty="0">
                <a:solidFill>
                  <a:srgbClr val="000000"/>
                </a:solidFill>
                <a:uFill>
                  <a:solidFill>
                    <a:srgbClr val="FFFFFF"/>
                  </a:solidFill>
                </a:uFill>
                <a:latin typeface="News Gothic MT"/>
              </a:rPr>
              <a:t>Machine-Learning Guided Discovery of Ternary Heteroanionic Semiconductors</a:t>
            </a:r>
          </a:p>
        </p:txBody>
      </p:sp>
      <p:sp>
        <p:nvSpPr>
          <p:cNvPr id="51" name="CustomShape 4"/>
          <p:cNvSpPr/>
          <p:nvPr/>
        </p:nvSpPr>
        <p:spPr>
          <a:xfrm>
            <a:off x="4426261" y="1506630"/>
            <a:ext cx="4648295" cy="4685824"/>
          </a:xfrm>
          <a:prstGeom prst="rect">
            <a:avLst/>
          </a:prstGeom>
          <a:solidFill>
            <a:schemeClr val="bg1"/>
          </a:solidFill>
          <a:ln w="9360">
            <a:solidFill>
              <a:schemeClr val="tx1"/>
            </a:solidFill>
            <a:miter/>
          </a:ln>
        </p:spPr>
        <p:style>
          <a:lnRef idx="0">
            <a:scrgbClr r="0" g="0" b="0"/>
          </a:lnRef>
          <a:fillRef idx="0">
            <a:scrgbClr r="0" g="0" b="0"/>
          </a:fillRef>
          <a:effectRef idx="0">
            <a:scrgbClr r="0" g="0" b="0"/>
          </a:effectRef>
          <a:fontRef idx="minor"/>
        </p:style>
      </p:sp>
      <p:pic>
        <p:nvPicPr>
          <p:cNvPr id="53" name="Picture 2" descr="(a) Stability and (b) band gap energy of the Ba–As–S ternary system predicted using machine learning models. (c) Predicted convex hull construction. (d) Predicted structural details of X4Y2Z compounds. (e) Representative electronic structure of Ba4As2S." title="Machine-Learning Guided Discovery of Ternary Heteroanionic Semiconductors"/>
          <p:cNvPicPr/>
          <p:nvPr/>
        </p:nvPicPr>
        <p:blipFill>
          <a:blip r:embed="rId3" cstate="print">
            <a:extLst>
              <a:ext uri="{28A0092B-C50C-407E-A947-70E740481C1C}">
                <a14:useLocalDpi xmlns:a14="http://schemas.microsoft.com/office/drawing/2010/main"/>
              </a:ext>
            </a:extLst>
          </a:blip>
          <a:srcRect/>
          <a:stretch/>
        </p:blipFill>
        <p:spPr>
          <a:xfrm>
            <a:off x="4521510" y="1564505"/>
            <a:ext cx="4379691" cy="3699939"/>
          </a:xfrm>
          <a:prstGeom prst="rect">
            <a:avLst/>
          </a:prstGeom>
          <a:ln>
            <a:noFill/>
          </a:ln>
        </p:spPr>
      </p:pic>
      <p:sp>
        <p:nvSpPr>
          <p:cNvPr id="54" name="CustomShape 6"/>
          <p:cNvSpPr/>
          <p:nvPr/>
        </p:nvSpPr>
        <p:spPr>
          <a:xfrm>
            <a:off x="4426261" y="5326575"/>
            <a:ext cx="4648295" cy="96084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US" sz="1200" b="0" strike="noStrike" spc="-1" dirty="0">
                <a:solidFill>
                  <a:srgbClr val="000000"/>
                </a:solidFill>
                <a:uFill>
                  <a:solidFill>
                    <a:srgbClr val="FFFFFF"/>
                  </a:solidFill>
                </a:uFill>
              </a:rPr>
              <a:t>(a</a:t>
            </a:r>
            <a:r>
              <a:rPr lang="en-US" sz="1200" spc="-1" dirty="0">
                <a:solidFill>
                  <a:srgbClr val="000000"/>
                </a:solidFill>
                <a:uFill>
                  <a:solidFill>
                    <a:srgbClr val="FFFFFF"/>
                  </a:solidFill>
                </a:uFill>
              </a:rPr>
              <a:t>) Stability and (b) band gap energy of the Ba–As–S ternary system predicted using machine learning models. (c) Predicted convex hull construction. (d) Predicted structural details of X</a:t>
            </a:r>
            <a:r>
              <a:rPr lang="en-US" sz="1200" spc="-1" baseline="-25000" dirty="0">
                <a:solidFill>
                  <a:srgbClr val="000000"/>
                </a:solidFill>
                <a:uFill>
                  <a:solidFill>
                    <a:srgbClr val="FFFFFF"/>
                  </a:solidFill>
                </a:uFill>
              </a:rPr>
              <a:t>4</a:t>
            </a:r>
            <a:r>
              <a:rPr lang="en-US" sz="1200" spc="-1" dirty="0">
                <a:solidFill>
                  <a:srgbClr val="000000"/>
                </a:solidFill>
                <a:uFill>
                  <a:solidFill>
                    <a:srgbClr val="FFFFFF"/>
                  </a:solidFill>
                </a:uFill>
              </a:rPr>
              <a:t>Y</a:t>
            </a:r>
            <a:r>
              <a:rPr lang="en-US" sz="1200" spc="-1" baseline="-25000" dirty="0">
                <a:solidFill>
                  <a:srgbClr val="000000"/>
                </a:solidFill>
                <a:uFill>
                  <a:solidFill>
                    <a:srgbClr val="FFFFFF"/>
                  </a:solidFill>
                </a:uFill>
              </a:rPr>
              <a:t>2</a:t>
            </a:r>
            <a:r>
              <a:rPr lang="en-US" sz="1200" spc="-1" dirty="0">
                <a:solidFill>
                  <a:srgbClr val="000000"/>
                </a:solidFill>
                <a:uFill>
                  <a:solidFill>
                    <a:srgbClr val="FFFFFF"/>
                  </a:solidFill>
                </a:uFill>
              </a:rPr>
              <a:t>Z compounds. (e) Representative electronic structure of Ba</a:t>
            </a:r>
            <a:r>
              <a:rPr lang="en-US" sz="1200" spc="-1" baseline="-25000" dirty="0">
                <a:solidFill>
                  <a:srgbClr val="000000"/>
                </a:solidFill>
                <a:uFill>
                  <a:solidFill>
                    <a:srgbClr val="FFFFFF"/>
                  </a:solidFill>
                </a:uFill>
              </a:rPr>
              <a:t>4</a:t>
            </a:r>
            <a:r>
              <a:rPr lang="en-US" sz="1200" spc="-1" dirty="0">
                <a:solidFill>
                  <a:srgbClr val="000000"/>
                </a:solidFill>
                <a:uFill>
                  <a:solidFill>
                    <a:srgbClr val="FFFFFF"/>
                  </a:solidFill>
                </a:uFill>
              </a:rPr>
              <a:t>As</a:t>
            </a:r>
            <a:r>
              <a:rPr lang="en-US" sz="1200" spc="-1" baseline="-25000" dirty="0">
                <a:solidFill>
                  <a:srgbClr val="000000"/>
                </a:solidFill>
                <a:uFill>
                  <a:solidFill>
                    <a:srgbClr val="FFFFFF"/>
                  </a:solidFill>
                </a:uFill>
              </a:rPr>
              <a:t>2</a:t>
            </a:r>
            <a:r>
              <a:rPr lang="en-US" sz="1200" spc="-1" dirty="0">
                <a:solidFill>
                  <a:srgbClr val="000000"/>
                </a:solidFill>
                <a:uFill>
                  <a:solidFill>
                    <a:srgbClr val="FFFFFF"/>
                  </a:solidFill>
                </a:uFill>
              </a:rPr>
              <a:t>S.</a:t>
            </a:r>
          </a:p>
        </p:txBody>
      </p:sp>
      <p:sp>
        <p:nvSpPr>
          <p:cNvPr id="55" name="CustomShape 7"/>
          <p:cNvSpPr/>
          <p:nvPr/>
        </p:nvSpPr>
        <p:spPr>
          <a:xfrm>
            <a:off x="209566" y="1531315"/>
            <a:ext cx="3984143" cy="4170859"/>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just"/>
            <a:r>
              <a:rPr lang="en-US" sz="1400" spc="-1" dirty="0">
                <a:solidFill>
                  <a:srgbClr val="000000"/>
                </a:solidFill>
                <a:uFill>
                  <a:solidFill>
                    <a:srgbClr val="FFFFFF"/>
                  </a:solidFill>
                </a:uFill>
              </a:rPr>
              <a:t>Recently, novel methods based on materials informatics and machine-learning (ML) models have emerged to assist the search for materials with improved properties in industrially relevant applications. To apply this approach in heteroanionic materials (HetMs) discovery, NU-MRSEC IRG-2 has reported a computational investigation of a series of ternary HetMs with tunable band gaps from machine-learning and crystal structure prediction. The compositions for these materials were predicted through a search guided by machine learning, while the structures were resolved using the minima hopping crystal structure prediction. Several candidates X</a:t>
            </a:r>
            <a:r>
              <a:rPr lang="en-US" sz="1400" spc="-1" baseline="-25000" dirty="0">
                <a:solidFill>
                  <a:srgbClr val="000000"/>
                </a:solidFill>
                <a:uFill>
                  <a:solidFill>
                    <a:srgbClr val="FFFFFF"/>
                  </a:solidFill>
                </a:uFill>
              </a:rPr>
              <a:t>4</a:t>
            </a:r>
            <a:r>
              <a:rPr lang="en-US" sz="1400" spc="-1" dirty="0">
                <a:solidFill>
                  <a:srgbClr val="000000"/>
                </a:solidFill>
                <a:uFill>
                  <a:solidFill>
                    <a:srgbClr val="FFFFFF"/>
                  </a:solidFill>
                </a:uFill>
              </a:rPr>
              <a:t>Sb</a:t>
            </a:r>
            <a:r>
              <a:rPr lang="en-US" sz="1400" spc="-1" baseline="-25000" dirty="0">
                <a:solidFill>
                  <a:srgbClr val="000000"/>
                </a:solidFill>
                <a:uFill>
                  <a:solidFill>
                    <a:srgbClr val="FFFFFF"/>
                  </a:solidFill>
                </a:uFill>
              </a:rPr>
              <a:t>2</a:t>
            </a:r>
            <a:r>
              <a:rPr lang="en-US" sz="1400" spc="-1" dirty="0">
                <a:solidFill>
                  <a:srgbClr val="000000"/>
                </a:solidFill>
                <a:uFill>
                  <a:solidFill>
                    <a:srgbClr val="FFFFFF"/>
                  </a:solidFill>
                </a:uFill>
              </a:rPr>
              <a:t>Se (X=Mg, Ca, Sr, Ba) have been predicted to exhibit strong optical absorption in the visible range, while others show promising thermoelectric performance due to high power factors and low lattice thermal conductivities. </a:t>
            </a:r>
            <a:endParaRPr lang="en-US" sz="1400" b="0" strike="noStrike" spc="-1" dirty="0">
              <a:solidFill>
                <a:srgbClr val="000000"/>
              </a:solidFill>
              <a:uFill>
                <a:solidFill>
                  <a:srgbClr val="FFFFFF"/>
                </a:solidFill>
              </a:uFill>
            </a:endParaRPr>
          </a:p>
        </p:txBody>
      </p:sp>
      <p:sp>
        <p:nvSpPr>
          <p:cNvPr id="10" name="Rectangle 9">
            <a:extLst>
              <a:ext uri="{FF2B5EF4-FFF2-40B4-BE49-F238E27FC236}">
                <a16:creationId xmlns:a16="http://schemas.microsoft.com/office/drawing/2014/main" id="{A10F4EB5-9E15-5044-A1D8-37E8E03DE359}"/>
              </a:ext>
            </a:extLst>
          </p:cNvPr>
          <p:cNvSpPr/>
          <p:nvPr/>
        </p:nvSpPr>
        <p:spPr>
          <a:xfrm>
            <a:off x="304550" y="5758039"/>
            <a:ext cx="3794175" cy="307777"/>
          </a:xfrm>
          <a:prstGeom prst="rect">
            <a:avLst/>
          </a:prstGeom>
        </p:spPr>
        <p:txBody>
          <a:bodyPr wrap="square">
            <a:spAutoFit/>
          </a:bodyPr>
          <a:lstStyle/>
          <a:p>
            <a:pPr algn="ctr"/>
            <a:r>
              <a:rPr lang="en-US" sz="1400" i="1" dirty="0"/>
              <a:t>Physical Review Materials</a:t>
            </a:r>
            <a:r>
              <a:rPr lang="en-US" sz="1400" dirty="0"/>
              <a:t>,</a:t>
            </a:r>
            <a:r>
              <a:rPr lang="en-US" sz="1400" i="1" dirty="0"/>
              <a:t> </a:t>
            </a:r>
            <a:r>
              <a:rPr lang="en-US" sz="1400" b="1" dirty="0"/>
              <a:t>3</a:t>
            </a:r>
            <a:r>
              <a:rPr lang="en-US" sz="1400" dirty="0"/>
              <a:t>, 035404 (2019).</a:t>
            </a:r>
          </a:p>
        </p:txBody>
      </p:sp>
      <p:sp>
        <p:nvSpPr>
          <p:cNvPr id="11" name="Rectangle 10"/>
          <p:cNvSpPr/>
          <p:nvPr/>
        </p:nvSpPr>
        <p:spPr>
          <a:xfrm>
            <a:off x="4371035" y="1076216"/>
            <a:ext cx="4692577" cy="338554"/>
          </a:xfrm>
          <a:prstGeom prst="rect">
            <a:avLst/>
          </a:prstGeom>
        </p:spPr>
        <p:txBody>
          <a:bodyPr wrap="square" anchor="ctr">
            <a:spAutoFit/>
          </a:bodyPr>
          <a:lstStyle/>
          <a:p>
            <a:pPr algn="ctr"/>
            <a:r>
              <a:rPr lang="en-US" sz="1600" b="1" dirty="0">
                <a:solidFill>
                  <a:schemeClr val="bg1"/>
                </a:solidFill>
              </a:rPr>
              <a:t>IRG-2, Northwestern University MRSEC</a:t>
            </a:r>
          </a:p>
        </p:txBody>
      </p:sp>
      <p:sp>
        <p:nvSpPr>
          <p:cNvPr id="12" name="Rectangle 11"/>
          <p:cNvSpPr/>
          <p:nvPr/>
        </p:nvSpPr>
        <p:spPr>
          <a:xfrm>
            <a:off x="120092" y="735526"/>
            <a:ext cx="773017" cy="338554"/>
          </a:xfrm>
          <a:prstGeom prst="rect">
            <a:avLst/>
          </a:prstGeom>
        </p:spPr>
        <p:txBody>
          <a:bodyPr wrap="square" anchor="ctr">
            <a:spAutoFit/>
          </a:bodyPr>
          <a:lstStyle/>
          <a:p>
            <a:r>
              <a:rPr lang="en-US" sz="1600" b="1" dirty="0">
                <a:solidFill>
                  <a:srgbClr val="002060"/>
                </a:solidFill>
              </a:rPr>
              <a:t>2020</a:t>
            </a:r>
          </a:p>
        </p:txBody>
      </p:sp>
      <p:sp>
        <p:nvSpPr>
          <p:cNvPr id="13" name="Rectangle 12"/>
          <p:cNvSpPr/>
          <p:nvPr/>
        </p:nvSpPr>
        <p:spPr>
          <a:xfrm>
            <a:off x="152400" y="278718"/>
            <a:ext cx="2759824" cy="369332"/>
          </a:xfrm>
          <a:prstGeom prst="rect">
            <a:avLst/>
          </a:prstGeom>
        </p:spPr>
        <p:txBody>
          <a:bodyPr wrap="square" anchor="ctr">
            <a:spAutoFit/>
          </a:bodyPr>
          <a:lstStyle/>
          <a:p>
            <a:r>
              <a:rPr lang="en-US" b="1" dirty="0">
                <a:solidFill>
                  <a:schemeClr val="bg1"/>
                </a:solidFill>
              </a:rPr>
              <a:t>NSF DMR-1720139</a:t>
            </a:r>
          </a:p>
        </p:txBody>
      </p:sp>
    </p:spTree>
  </p:cSld>
  <p:clrMapOvr>
    <a:masterClrMapping/>
  </p:clrMapOvr>
  <p:timing>
    <p:tnLst>
      <p:par>
        <p:cTn id="1" dur="indefinite" restart="never" nodeType="tmRoot">
          <p:childTnLst>
            <p:seq>
              <p:cTn id="2"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Breeze.thmx</Template>
  <TotalTime>11961</TotalTime>
  <Words>217</Words>
  <Application>Microsoft Macintosh PowerPoint</Application>
  <PresentationFormat>On-screen Show (4:3)</PresentationFormat>
  <Paragraphs>8</Paragraphs>
  <Slides>1</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vt:i4>
      </vt:variant>
    </vt:vector>
  </HeadingPairs>
  <TitlesOfParts>
    <vt:vector size="9" baseType="lpstr">
      <vt:lpstr>Arial</vt:lpstr>
      <vt:lpstr>Calibri</vt:lpstr>
      <vt:lpstr>News Gothic MT</vt:lpstr>
      <vt:lpstr>Symbol</vt:lpstr>
      <vt:lpstr>Times New Roman</vt:lpstr>
      <vt:lpstr>Wingdings</vt:lpstr>
      <vt:lpstr>Wingdings 2</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rob</dc:creator>
  <dc:description/>
  <cp:lastModifiedBy>William Y Kung</cp:lastModifiedBy>
  <cp:revision>99</cp:revision>
  <cp:lastPrinted>2020-04-07T19:45:34Z</cp:lastPrinted>
  <dcterms:created xsi:type="dcterms:W3CDTF">2016-07-19T18:16:54Z</dcterms:created>
  <dcterms:modified xsi:type="dcterms:W3CDTF">2020-05-15T13:39:11Z</dcterms:modified>
  <dc:language>en-US</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On-screen Show (4:3)</vt:lpwstr>
  </property>
  <property fmtid="{D5CDD505-2E9C-101B-9397-08002B2CF9AE}" pid="9" name="ScaleCrop">
    <vt:bool>false</vt:bool>
  </property>
  <property fmtid="{D5CDD505-2E9C-101B-9397-08002B2CF9AE}" pid="10" name="ShareDoc">
    <vt:bool>false</vt:bool>
  </property>
  <property fmtid="{D5CDD505-2E9C-101B-9397-08002B2CF9AE}" pid="11" name="Slides">
    <vt:i4>1</vt:i4>
  </property>
</Properties>
</file>