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77" autoAdjust="0"/>
    <p:restoredTop sz="94635"/>
  </p:normalViewPr>
  <p:slideViewPr>
    <p:cSldViewPr snapToGrid="0" snapToObjects="1">
      <p:cViewPr varScale="1">
        <p:scale>
          <a:sx n="110" d="100"/>
          <a:sy n="110" d="100"/>
        </p:scale>
        <p:origin x="176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49CCE-9100-F941-983E-5D85CF6EC67E}" type="datetimeFigureOut">
              <a:rPr lang="en-US" smtClean="0"/>
              <a:t>6/13/17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D3A19-BC8A-124A-9AEA-BC27B2D54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64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n-US" sz="1200" dirty="0" smtClean="0"/>
              <a:t>The combined results of controlled synthesis, </a:t>
            </a:r>
            <a:r>
              <a:rPr lang="en-US" sz="1200" i="1" dirty="0" smtClean="0"/>
              <a:t>ab-initio</a:t>
            </a:r>
            <a:r>
              <a:rPr lang="en-US" sz="1200" dirty="0" smtClean="0"/>
              <a:t> molecular-dynamics liquid-quench simulations, thorough structure and property characterization, and accurate density-functional calculations helped identify four major components that govern the electrical, optical, thermal, and mechanical properties of prototype In-based AOSs: (</a:t>
            </a:r>
            <a:r>
              <a:rPr lang="en-US" sz="1200" dirty="0" err="1" smtClean="0"/>
              <a:t>i</a:t>
            </a:r>
            <a:r>
              <a:rPr lang="en-US" sz="1200" dirty="0" smtClean="0"/>
              <a:t>) deposition temperature; (ii) oxygen stoichiometry; (iii) cation composition; and (iv) lattice strain, </a:t>
            </a:r>
            <a:r>
              <a:rPr lang="en-US" sz="1200" b="1" dirty="0" smtClean="0"/>
              <a:t>Figure. </a:t>
            </a:r>
            <a:endParaRPr lang="en-US" sz="1200" dirty="0" smtClean="0"/>
          </a:p>
          <a:p>
            <a:pPr algn="just" eaLnBrk="1" hangingPunct="1"/>
            <a:r>
              <a:rPr lang="en-US" sz="1200" dirty="0" smtClean="0"/>
              <a:t>Microscopic understanding gained within the unified framework, serves as a solid foundation for optimizing the properties of known AOSs and for further development and exploration of complex ternary and quaternary AOSs.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D3A19-BC8A-124A-9AEA-BC27B2D54C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19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6/13/17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6/13/17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6/13/17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6/13/17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6/13/17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jpg"/><Relationship Id="rId1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2.jpeg"/><Relationship Id="rId8" Type="http://schemas.openxmlformats.org/officeDocument/2006/relationships/image" Target="../media/image3.jpeg"/><Relationship Id="rId9" Type="http://schemas.openxmlformats.org/officeDocument/2006/relationships/image" Target="../media/image4.jpeg"/><Relationship Id="rId10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t>6/13/17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7738" y="110532"/>
            <a:ext cx="5696262" cy="803867"/>
          </a:xfrm>
        </p:spPr>
        <p:txBody>
          <a:bodyPr anchor="ctr"/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Parameter Space for Amorphous Oxide Semiconductors (AOSs)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71035" y="1118534"/>
            <a:ext cx="4692577" cy="25391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050" b="1" dirty="0" smtClean="0">
                <a:solidFill>
                  <a:schemeClr val="bg1"/>
                </a:solidFill>
              </a:rPr>
              <a:t>Julia </a:t>
            </a:r>
            <a:r>
              <a:rPr lang="en-US" sz="1050" b="1" dirty="0" err="1" smtClean="0">
                <a:solidFill>
                  <a:schemeClr val="bg1"/>
                </a:solidFill>
              </a:rPr>
              <a:t>Medvedeva</a:t>
            </a:r>
            <a:r>
              <a:rPr lang="en-US" sz="1050" b="1" dirty="0">
                <a:solidFill>
                  <a:schemeClr val="bg1"/>
                </a:solidFill>
              </a:rPr>
              <a:t> </a:t>
            </a:r>
            <a:r>
              <a:rPr lang="en-US" sz="1050" b="1" dirty="0" smtClean="0">
                <a:solidFill>
                  <a:schemeClr val="bg1"/>
                </a:solidFill>
              </a:rPr>
              <a:t>and Robert Chang, Northwestern University MRSEC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346918"/>
            <a:ext cx="2759824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NSF-MRSEC DMR-1121262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263240" y="1286399"/>
            <a:ext cx="3362109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400" dirty="0" smtClean="0"/>
              <a:t>The </a:t>
            </a:r>
            <a:r>
              <a:rPr lang="en-US" sz="1400" dirty="0"/>
              <a:t>combined results of controlled synthesis, </a:t>
            </a:r>
            <a:r>
              <a:rPr lang="en-US" sz="1400" i="1" dirty="0" smtClean="0"/>
              <a:t>ab-initio</a:t>
            </a:r>
            <a:r>
              <a:rPr lang="en-US" sz="1400" dirty="0" smtClean="0"/>
              <a:t> molecular-dynamics liquid-quench simulations</a:t>
            </a:r>
            <a:r>
              <a:rPr lang="en-US" sz="1400" dirty="0"/>
              <a:t>, </a:t>
            </a:r>
            <a:r>
              <a:rPr lang="en-US" sz="1400" dirty="0" smtClean="0"/>
              <a:t>thorough structure </a:t>
            </a:r>
            <a:r>
              <a:rPr lang="en-US" sz="1400" dirty="0"/>
              <a:t>and property characterization, and </a:t>
            </a:r>
            <a:r>
              <a:rPr lang="en-US" sz="1400" dirty="0" smtClean="0"/>
              <a:t>accurate density-functional calculations </a:t>
            </a:r>
            <a:r>
              <a:rPr lang="en-US" sz="1400" dirty="0"/>
              <a:t>helped </a:t>
            </a:r>
            <a:r>
              <a:rPr lang="en-US" sz="1400" dirty="0" smtClean="0"/>
              <a:t>identify </a:t>
            </a:r>
            <a:r>
              <a:rPr lang="en-US" sz="1400" dirty="0"/>
              <a:t>four major components that govern the </a:t>
            </a:r>
            <a:r>
              <a:rPr lang="en-US" sz="1400" dirty="0" smtClean="0"/>
              <a:t>electrical, optical, thermal, and mechanical properties </a:t>
            </a:r>
            <a:r>
              <a:rPr lang="en-US" sz="1400" dirty="0"/>
              <a:t>of </a:t>
            </a:r>
            <a:r>
              <a:rPr lang="en-US" sz="1400" dirty="0" smtClean="0"/>
              <a:t>prototype In-based AOSs</a:t>
            </a:r>
            <a:r>
              <a:rPr lang="en-US" sz="1400" dirty="0"/>
              <a:t>: (</a:t>
            </a:r>
            <a:r>
              <a:rPr lang="en-US" sz="1400" dirty="0" err="1"/>
              <a:t>i</a:t>
            </a:r>
            <a:r>
              <a:rPr lang="en-US" sz="1400" dirty="0"/>
              <a:t>) deposition temperature; (ii) oxygen stoichiometry; (iii) cation composition; and (iv) lattice strain, </a:t>
            </a:r>
            <a:r>
              <a:rPr lang="en-US" sz="1400" b="1" dirty="0" smtClean="0"/>
              <a:t>Figure. </a:t>
            </a:r>
            <a:endParaRPr lang="en-US" sz="1400" dirty="0"/>
          </a:p>
          <a:p>
            <a:pPr algn="just" eaLnBrk="1" hangingPunct="1"/>
            <a:r>
              <a:rPr lang="en-US" sz="1400" dirty="0" smtClean="0"/>
              <a:t>Microscopic </a:t>
            </a:r>
            <a:r>
              <a:rPr lang="en-US" sz="1400" dirty="0"/>
              <a:t>understanding </a:t>
            </a:r>
            <a:r>
              <a:rPr lang="en-US" sz="1400" dirty="0" smtClean="0"/>
              <a:t>gained </a:t>
            </a:r>
            <a:r>
              <a:rPr lang="en-US" sz="1400" dirty="0"/>
              <a:t>within the unified </a:t>
            </a:r>
            <a:r>
              <a:rPr lang="en-US" sz="1400" dirty="0" smtClean="0"/>
              <a:t>framework, </a:t>
            </a:r>
            <a:r>
              <a:rPr lang="en-US" sz="1400" dirty="0"/>
              <a:t>serves as a solid foundation for </a:t>
            </a:r>
            <a:r>
              <a:rPr lang="en-US" sz="1400" dirty="0" smtClean="0"/>
              <a:t>optimizing the properties of known AOSs and for further </a:t>
            </a:r>
            <a:r>
              <a:rPr lang="en-US" sz="1400" dirty="0"/>
              <a:t>development and </a:t>
            </a:r>
            <a:r>
              <a:rPr lang="en-US" sz="1400" dirty="0" smtClean="0"/>
              <a:t>exploration of complex ternary and quaternary AOSs. </a:t>
            </a:r>
          </a:p>
          <a:p>
            <a:pPr algn="just" eaLnBrk="1" hangingPunct="1"/>
            <a:endParaRPr lang="en-US" sz="1400" dirty="0"/>
          </a:p>
          <a:p>
            <a:pPr algn="ctr" eaLnBrk="1" hangingPunct="1"/>
            <a:r>
              <a:rPr lang="en-US" sz="1400" i="1" dirty="0" smtClean="0"/>
              <a:t>Advanced Electronic Materials </a:t>
            </a:r>
            <a:r>
              <a:rPr lang="en-US" sz="1400" dirty="0" smtClean="0"/>
              <a:t>(2017).</a:t>
            </a:r>
            <a:endParaRPr lang="en-US" sz="1400" dirty="0"/>
          </a:p>
        </p:txBody>
      </p:sp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3857241" y="5298821"/>
            <a:ext cx="5029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200" i="1" dirty="0" smtClean="0"/>
              <a:t>Four-dimensional </a:t>
            </a:r>
            <a:r>
              <a:rPr lang="en-US" sz="1200" i="1" dirty="0"/>
              <a:t>parameter space of </a:t>
            </a:r>
            <a:r>
              <a:rPr lang="en-US" sz="1200" i="1" dirty="0" smtClean="0"/>
              <a:t>In-based AOSs </a:t>
            </a:r>
            <a:r>
              <a:rPr lang="en-US" sz="1200" i="1" dirty="0"/>
              <a:t>derived based </a:t>
            </a:r>
            <a:r>
              <a:rPr lang="en-US" sz="1200" i="1" dirty="0" smtClean="0"/>
              <a:t>on </a:t>
            </a:r>
            <a:r>
              <a:rPr lang="en-US" sz="1200" i="1" dirty="0"/>
              <a:t>integrated </a:t>
            </a:r>
            <a:r>
              <a:rPr lang="en-US" sz="1200" i="1" dirty="0" smtClean="0"/>
              <a:t>experimental and theoretical studies: (1) deposition temperature (or quench rates); (2) oxygen stoichiometry; (3) metal composition; and (4) lattice strain.</a:t>
            </a:r>
            <a:endParaRPr lang="en-US" sz="1200" i="1" dirty="0"/>
          </a:p>
        </p:txBody>
      </p:sp>
      <p:sp>
        <p:nvSpPr>
          <p:cNvPr id="11" name="Rectangle 37"/>
          <p:cNvSpPr>
            <a:spLocks noChangeArrowheads="1"/>
          </p:cNvSpPr>
          <p:nvPr/>
        </p:nvSpPr>
        <p:spPr bwMode="auto">
          <a:xfrm>
            <a:off x="3857241" y="1856566"/>
            <a:ext cx="5029200" cy="33314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Four-dimensional parameter space of In-based AOSs derived based on integrated experimental and theoretical studies: (1) deposition temperature (or quench rates); (2) oxygen stoichiometry; (3) metal composition; and (4) lattice strain." title="Parameter Space for Amorphous Oxide Semiconductors (AOSs)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9273" y="1856566"/>
            <a:ext cx="4995038" cy="333141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777673" y="1662545"/>
            <a:ext cx="5209309" cy="446727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17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12502</TotalTime>
  <Words>279</Words>
  <Application>Microsoft Macintosh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News Gothic MT</vt:lpstr>
      <vt:lpstr>Wingdings 2</vt:lpstr>
      <vt:lpstr>Breeze</vt:lpstr>
      <vt:lpstr>Parameter Space for Amorphous Oxide Semiconductors (AOSs)</vt:lpstr>
    </vt:vector>
  </TitlesOfParts>
  <Manager/>
  <Company/>
  <LinksUpToDate>false</LinksUpToDate>
  <SharedDoc>false</SharedDoc>
  <HyperlinkBase/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rob</dc:creator>
  <cp:keywords/>
  <dc:description/>
  <cp:lastModifiedBy>Divya Abhat</cp:lastModifiedBy>
  <cp:revision>31</cp:revision>
  <cp:lastPrinted>2016-08-01T15:14:13Z</cp:lastPrinted>
  <dcterms:created xsi:type="dcterms:W3CDTF">2016-07-19T18:16:54Z</dcterms:created>
  <dcterms:modified xsi:type="dcterms:W3CDTF">2017-06-13T15:04:58Z</dcterms:modified>
  <cp:category/>
</cp:coreProperties>
</file>