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6"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0" autoAdjust="0"/>
    <p:restoredTop sz="89767" autoAdjust="0"/>
  </p:normalViewPr>
  <p:slideViewPr>
    <p:cSldViewPr snapToGrid="0" snapToObjects="1">
      <p:cViewPr varScale="1">
        <p:scale>
          <a:sx n="117" d="100"/>
          <a:sy n="117" d="100"/>
        </p:scale>
        <p:origin x="173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18A4635-096E-6644-9FA4-88C4C82B55D5}" type="datetimeFigureOut">
              <a:rPr lang="en-US" smtClean="0"/>
              <a:t>6/5/18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E5ADA42-3ED2-1049-8367-E6802914BF85}" type="slidenum">
              <a:rPr lang="en-US" smtClean="0"/>
              <a:t>‹#›</a:t>
            </a:fld>
            <a:endParaRPr lang="en-US" dirty="0"/>
          </a:p>
        </p:txBody>
      </p:sp>
    </p:spTree>
    <p:extLst>
      <p:ext uri="{BB962C8B-B14F-4D97-AF65-F5344CB8AC3E}">
        <p14:creationId xmlns:p14="http://schemas.microsoft.com/office/powerpoint/2010/main" val="4005238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b="1" dirty="0">
                <a:solidFill>
                  <a:schemeClr val="tx1"/>
                </a:solidFill>
              </a:rPr>
              <a:t>Amorphous to Crystalline Transition in Indium Oxide Semiconductors</a:t>
            </a:r>
          </a:p>
        </p:txBody>
      </p:sp>
      <p:sp>
        <p:nvSpPr>
          <p:cNvPr id="9" name="Text Box 28"/>
          <p:cNvSpPr txBox="1">
            <a:spLocks noChangeArrowheads="1"/>
          </p:cNvSpPr>
          <p:nvPr/>
        </p:nvSpPr>
        <p:spPr bwMode="auto">
          <a:xfrm>
            <a:off x="288038" y="1729093"/>
            <a:ext cx="4419047" cy="4185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Amorphous oxide semiconductors commonly are indium oxides doped with other metal ions. Although it is known that the introduction of secondary metal ions decreases the degree of crystallinity and elevates the crystallization temperature, there is a lack of systematic study to compare and quantify the effects of different dopant elements. In an interdisciplinary study within IRG-2 of the Northwestern University MRSEC, </a:t>
            </a:r>
            <a:r>
              <a:rPr lang="en-US" sz="1400" i="1" dirty="0"/>
              <a:t>in situ </a:t>
            </a:r>
            <a:r>
              <a:rPr lang="en-US" sz="1400" dirty="0"/>
              <a:t>synchrotron X-ray characterization was performed to characterize the isochronal crystallization process of oxide thin films synthesized by pulsed laser deposition. This systematic study indicated that introducing secondary metal ions elevates the crystallization temperature, with zinc and gallium dopants being found to be especially effective in maintaining the amorphous state. This work will inform ongoing efforts to improve the properties of amorphous oxide semiconductors in electronic applications.</a:t>
            </a:r>
          </a:p>
        </p:txBody>
      </p:sp>
      <p:sp>
        <p:nvSpPr>
          <p:cNvPr id="13" name="Rectangle 12"/>
          <p:cNvSpPr/>
          <p:nvPr/>
        </p:nvSpPr>
        <p:spPr>
          <a:xfrm>
            <a:off x="53247" y="305124"/>
            <a:ext cx="2759824" cy="338554"/>
          </a:xfrm>
          <a:prstGeom prst="rect">
            <a:avLst/>
          </a:prstGeom>
        </p:spPr>
        <p:txBody>
          <a:bodyPr wrap="square" anchor="ctr">
            <a:spAutoFit/>
          </a:bodyPr>
          <a:lstStyle/>
          <a:p>
            <a:r>
              <a:rPr lang="en-US" sz="1600" b="1" dirty="0">
                <a:solidFill>
                  <a:schemeClr val="bg1"/>
                </a:solidFill>
              </a:rPr>
              <a:t>NSF-MRSEC DMR-1121262</a:t>
            </a:r>
          </a:p>
        </p:txBody>
      </p:sp>
      <p:sp>
        <p:nvSpPr>
          <p:cNvPr id="14" name="Rectangle 13"/>
          <p:cNvSpPr/>
          <p:nvPr/>
        </p:nvSpPr>
        <p:spPr>
          <a:xfrm>
            <a:off x="4429650" y="1091604"/>
            <a:ext cx="4644012" cy="307777"/>
          </a:xfrm>
          <a:prstGeom prst="rect">
            <a:avLst/>
          </a:prstGeom>
        </p:spPr>
        <p:txBody>
          <a:bodyPr wrap="square" anchor="ctr">
            <a:spAutoFit/>
          </a:bodyPr>
          <a:lstStyle/>
          <a:p>
            <a:pPr algn="ctr"/>
            <a:r>
              <a:rPr lang="en-US" sz="1400" b="1" dirty="0">
                <a:solidFill>
                  <a:schemeClr val="bg1"/>
                </a:solidFill>
              </a:rPr>
              <a:t>IRG-2, Northwestern University MRSEC</a:t>
            </a:r>
          </a:p>
        </p:txBody>
      </p:sp>
      <p:pic>
        <p:nvPicPr>
          <p:cNvPr id="10" name="Picture 9" descr="Synchrotron X-ray diffraction allows the evolution of the atomic structure of oxide films to be measured during crystallization.&#10;" title="Amorphous to Crystalline Transition in Indium Oxide Semiconductors"/>
          <p:cNvPicPr>
            <a:picLocks noChangeAspect="1"/>
          </p:cNvPicPr>
          <p:nvPr/>
        </p:nvPicPr>
        <p:blipFill rotWithShape="1">
          <a:blip r:embed="rId2" cstate="print">
            <a:extLst>
              <a:ext uri="{28A0092B-C50C-407E-A947-70E740481C1C}">
                <a14:useLocalDpi xmlns:a14="http://schemas.microsoft.com/office/drawing/2010/main"/>
              </a:ext>
            </a:extLst>
          </a:blip>
          <a:srcRect l="33903" t="11355" r="1879" b="2612"/>
          <a:stretch/>
        </p:blipFill>
        <p:spPr>
          <a:xfrm>
            <a:off x="4958340" y="1673530"/>
            <a:ext cx="3857555" cy="3592821"/>
          </a:xfrm>
          <a:prstGeom prst="rect">
            <a:avLst/>
          </a:prstGeom>
        </p:spPr>
      </p:pic>
      <p:sp>
        <p:nvSpPr>
          <p:cNvPr id="12" name="Rectangle 11"/>
          <p:cNvSpPr/>
          <p:nvPr/>
        </p:nvSpPr>
        <p:spPr>
          <a:xfrm>
            <a:off x="5004254" y="5266351"/>
            <a:ext cx="3730607" cy="738664"/>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Synchrotron X-ray diffraction allows the evolution of the atomic structure of oxide films to be measured during crystallization.</a:t>
            </a:r>
          </a:p>
        </p:txBody>
      </p:sp>
      <p:sp>
        <p:nvSpPr>
          <p:cNvPr id="15" name="Rectangle 37"/>
          <p:cNvSpPr>
            <a:spLocks noChangeArrowheads="1"/>
          </p:cNvSpPr>
          <p:nvPr/>
        </p:nvSpPr>
        <p:spPr bwMode="auto">
          <a:xfrm>
            <a:off x="4891524" y="1618150"/>
            <a:ext cx="3986212" cy="44076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2883281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12106</TotalTime>
  <Words>171</Words>
  <Application>Microsoft Macintosh PowerPoint</Application>
  <PresentationFormat>On-screen Show (4:3)</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Amorphous to Crystalline Transition in Indium Oxide Semiconductors</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47</cp:revision>
  <cp:lastPrinted>2016-08-01T15:14:13Z</cp:lastPrinted>
  <dcterms:created xsi:type="dcterms:W3CDTF">2016-07-19T18:16:54Z</dcterms:created>
  <dcterms:modified xsi:type="dcterms:W3CDTF">2018-06-05T17:12:38Z</dcterms:modified>
  <cp:category/>
</cp:coreProperties>
</file>