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5" autoAdjust="0"/>
    <p:restoredTop sz="88482" autoAdjust="0"/>
  </p:normalViewPr>
  <p:slideViewPr>
    <p:cSldViewPr snapToGrid="0" snapToObjects="1">
      <p:cViewPr varScale="1">
        <p:scale>
          <a:sx n="115" d="100"/>
          <a:sy n="115" d="100"/>
        </p:scale>
        <p:origin x="220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36E8270-0428-4B05-85A5-642B72885151}" type="datetimeFigureOut">
              <a:rPr lang="en-US" smtClean="0"/>
              <a:t>5/15/20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E503297-52F6-45E5-8540-7636271877E0}" type="slidenum">
              <a:rPr lang="en-US" smtClean="0"/>
              <a:t>‹#›</a:t>
            </a:fld>
            <a:endParaRPr lang="en-US" dirty="0"/>
          </a:p>
        </p:txBody>
      </p:sp>
    </p:spTree>
    <p:extLst>
      <p:ext uri="{BB962C8B-B14F-4D97-AF65-F5344CB8AC3E}">
        <p14:creationId xmlns:p14="http://schemas.microsoft.com/office/powerpoint/2010/main" val="59589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03297-52F6-45E5-8540-7636271877E0}" type="slidenum">
              <a:rPr lang="en-US" smtClean="0"/>
              <a:t>1</a:t>
            </a:fld>
            <a:endParaRPr lang="en-US" dirty="0"/>
          </a:p>
        </p:txBody>
      </p:sp>
    </p:spTree>
    <p:extLst>
      <p:ext uri="{BB962C8B-B14F-4D97-AF65-F5344CB8AC3E}">
        <p14:creationId xmlns:p14="http://schemas.microsoft.com/office/powerpoint/2010/main" val="324277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5/15/20</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084" y="100022"/>
            <a:ext cx="5969876" cy="803867"/>
          </a:xfrm>
        </p:spPr>
        <p:txBody>
          <a:bodyPr anchor="ctr"/>
          <a:lstStyle/>
          <a:p>
            <a:pPr algn="ctr"/>
            <a:r>
              <a:rPr lang="en-US" sz="2200" b="1" dirty="0">
                <a:solidFill>
                  <a:schemeClr val="tx1"/>
                </a:solidFill>
              </a:rPr>
              <a:t>Ultrafast Photoswitches for Reconfigurable Mixed-Dimensional Heterojunctions</a:t>
            </a:r>
          </a:p>
        </p:txBody>
      </p:sp>
      <p:sp>
        <p:nvSpPr>
          <p:cNvPr id="9" name="Text Box 28"/>
          <p:cNvSpPr txBox="1">
            <a:spLocks noChangeArrowheads="1"/>
          </p:cNvSpPr>
          <p:nvPr/>
        </p:nvSpPr>
        <p:spPr bwMode="auto">
          <a:xfrm>
            <a:off x="291879" y="1724523"/>
            <a:ext cx="41973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Two-dimensional semiconducting materials such as MoS</a:t>
            </a:r>
            <a:r>
              <a:rPr lang="en-US" sz="1400" baseline="-25000" dirty="0"/>
              <a:t>2</a:t>
            </a:r>
            <a:r>
              <a:rPr lang="en-US" sz="1400" dirty="0"/>
              <a:t> can be photosensitized with a zero-dimensional system such as CdSe quantum dots (QDs) to enhance optoelectronic properties. Upon photoexcitation of the QDs, charge transfer occurs across the mixed-dimensional heterojunction interface to the underlying MoS</a:t>
            </a:r>
            <a:r>
              <a:rPr lang="en-US" sz="1400" baseline="-25000" dirty="0"/>
              <a:t>2</a:t>
            </a:r>
            <a:r>
              <a:rPr lang="en-US" sz="1400" dirty="0"/>
              <a:t> in less than one picosecond. This Northwestern University MRSEC seed project is designing and building molecules to bridge the QD-MoS</a:t>
            </a:r>
            <a:r>
              <a:rPr lang="en-US" sz="1400" baseline="-25000" dirty="0"/>
              <a:t>2</a:t>
            </a:r>
            <a:r>
              <a:rPr lang="en-US" sz="1400" dirty="0"/>
              <a:t> interface, thus enabling control over this ultrafast charge transfer. These photoswitchable molecules can be rapidly toggled between two different states using different colors of light. Since this toggling also occurs on the picosecond time scale, it can dynamically reconfigure the charge transfer process, leading to quenched QD photoluminescence. These results provide a novel pathway to ultrafast control of mixed-dimensional heterojunction charge transfer.</a:t>
            </a:r>
          </a:p>
        </p:txBody>
      </p:sp>
      <p:sp>
        <p:nvSpPr>
          <p:cNvPr id="11" name="Rectangle 37"/>
          <p:cNvSpPr>
            <a:spLocks noChangeArrowheads="1"/>
          </p:cNvSpPr>
          <p:nvPr/>
        </p:nvSpPr>
        <p:spPr bwMode="auto">
          <a:xfrm>
            <a:off x="4667250" y="1587097"/>
            <a:ext cx="4076700" cy="4401721"/>
          </a:xfrm>
          <a:prstGeom prst="rect">
            <a:avLst/>
          </a:prstGeom>
          <a:solidFill>
            <a:schemeClr val="bg1"/>
          </a:solidFill>
          <a:ln w="9525">
            <a:solidFill>
              <a:schemeClr val="tx1"/>
            </a:solidFill>
            <a:miter lim="800000"/>
            <a:headEnd/>
            <a:tailEnd/>
          </a:ln>
        </p:spPr>
        <p:txBody>
          <a:bodyPr wrap="none" anchor="ctr"/>
          <a:lstStyle/>
          <a:p>
            <a:endParaRPr lang="en-US" dirty="0"/>
          </a:p>
        </p:txBody>
      </p:sp>
      <p:pic>
        <p:nvPicPr>
          <p:cNvPr id="3" name="Picture 2" descr="(A) Design of a photoswitchable bridging molecule that controls charge transfer from CdSe quantum dots to MoS2. (B) CdSe photoluminescence is reversibly controlled by electron transfer to the photoswitch.&#10;" title="Ultrafast Photoswitches for Reconfigurable Mixed-Dimensional Heterojunction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51214" y="1683068"/>
            <a:ext cx="3714715" cy="3475055"/>
          </a:xfrm>
          <a:prstGeom prst="rect">
            <a:avLst/>
          </a:prstGeom>
        </p:spPr>
      </p:pic>
      <p:sp>
        <p:nvSpPr>
          <p:cNvPr id="15" name="Text Box 28"/>
          <p:cNvSpPr txBox="1">
            <a:spLocks noChangeArrowheads="1"/>
          </p:cNvSpPr>
          <p:nvPr/>
        </p:nvSpPr>
        <p:spPr bwMode="auto">
          <a:xfrm>
            <a:off x="4750028" y="5143944"/>
            <a:ext cx="3892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t>(A) Design of a photoswitchable bridging molecule that controls charge transfer from CdSe quantum dots to MoS</a:t>
            </a:r>
            <a:r>
              <a:rPr lang="en-US" sz="1200" baseline="-25000" dirty="0"/>
              <a:t>2</a:t>
            </a:r>
            <a:r>
              <a:rPr lang="en-US" sz="1200" dirty="0"/>
              <a:t>. (B) CdSe photoluminescence is reversibly controlled by electron transfer to the photoswitch.</a:t>
            </a:r>
          </a:p>
        </p:txBody>
      </p:sp>
      <p:sp>
        <p:nvSpPr>
          <p:cNvPr id="13" name="Rectangle 12"/>
          <p:cNvSpPr/>
          <p:nvPr/>
        </p:nvSpPr>
        <p:spPr>
          <a:xfrm>
            <a:off x="4256690" y="1076216"/>
            <a:ext cx="4933046" cy="338554"/>
          </a:xfrm>
          <a:prstGeom prst="rect">
            <a:avLst/>
          </a:prstGeom>
        </p:spPr>
        <p:txBody>
          <a:bodyPr wrap="square" anchor="ctr">
            <a:spAutoFit/>
          </a:bodyPr>
          <a:lstStyle/>
          <a:p>
            <a:pPr algn="ctr"/>
            <a:r>
              <a:rPr lang="en-US" sz="1600" b="1" dirty="0">
                <a:solidFill>
                  <a:schemeClr val="bg1"/>
                </a:solidFill>
              </a:rPr>
              <a:t>Seed Research, Northwestern University MRSEC</a:t>
            </a:r>
          </a:p>
        </p:txBody>
      </p:sp>
      <p:sp>
        <p:nvSpPr>
          <p:cNvPr id="14" name="Rectangle 13"/>
          <p:cNvSpPr/>
          <p:nvPr/>
        </p:nvSpPr>
        <p:spPr>
          <a:xfrm>
            <a:off x="120092" y="735526"/>
            <a:ext cx="773017" cy="338554"/>
          </a:xfrm>
          <a:prstGeom prst="rect">
            <a:avLst/>
          </a:prstGeom>
        </p:spPr>
        <p:txBody>
          <a:bodyPr wrap="square" anchor="ctr">
            <a:spAutoFit/>
          </a:bodyPr>
          <a:lstStyle/>
          <a:p>
            <a:r>
              <a:rPr lang="en-US" sz="1600" b="1" dirty="0">
                <a:solidFill>
                  <a:srgbClr val="002060"/>
                </a:solidFill>
              </a:rPr>
              <a:t>2020</a:t>
            </a:r>
          </a:p>
        </p:txBody>
      </p:sp>
      <p:sp>
        <p:nvSpPr>
          <p:cNvPr id="16" name="Rectangle 15"/>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11788</TotalTime>
  <Words>185</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Ultrafast Photoswitches for Reconfigurable Mixed-Dimensional Heterojunctions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 Y Kung</cp:lastModifiedBy>
  <cp:revision>33</cp:revision>
  <cp:lastPrinted>2016-08-01T15:14:13Z</cp:lastPrinted>
  <dcterms:created xsi:type="dcterms:W3CDTF">2016-07-19T18:16:54Z</dcterms:created>
  <dcterms:modified xsi:type="dcterms:W3CDTF">2020-05-15T13:39:49Z</dcterms:modified>
  <cp:category/>
</cp:coreProperties>
</file>