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0520" autoAdjust="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436F-67B8-4E7B-8EED-5183CC62EE71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E8B05-2F41-4787-BC67-A0E394A34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E8B05-2F41-4787-BC67-A0E394A34A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680" y="-10469"/>
            <a:ext cx="6217535" cy="1030154"/>
          </a:xfrm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Photoluminescence and Antiferromagnetism in the New Heteroanionic Material BaFMn</a:t>
            </a:r>
            <a:r>
              <a:rPr lang="en-US" sz="2000" b="1" baseline="-25000" dirty="0">
                <a:solidFill>
                  <a:schemeClr val="tx1"/>
                </a:solidFill>
              </a:rPr>
              <a:t>0.5</a:t>
            </a:r>
            <a:r>
              <a:rPr lang="en-US" sz="2000" b="1" dirty="0">
                <a:solidFill>
                  <a:schemeClr val="tx1"/>
                </a:solidFill>
              </a:rPr>
              <a:t>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IRG-2, Northwestern University MRSEC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74742" y="1581599"/>
            <a:ext cx="4315021" cy="4398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2019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767210" y="4896784"/>
            <a:ext cx="41318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BaFMn</a:t>
            </a:r>
            <a:r>
              <a:rPr lang="en-US" altLang="en-US" sz="1200" baseline="-25000" dirty="0">
                <a:ea typeface="ＭＳ Ｐゴシック" panose="020B0600070205080204" pitchFamily="34" charset="-128"/>
              </a:rPr>
              <a:t>0.5</a:t>
            </a:r>
            <a:r>
              <a:rPr lang="en-US" altLang="en-US" sz="1200" dirty="0">
                <a:ea typeface="ＭＳ Ｐゴシック" panose="020B0600070205080204" pitchFamily="34" charset="-128"/>
              </a:rPr>
              <a:t>Te has a unique [Mn</a:t>
            </a:r>
            <a:r>
              <a:rPr lang="en-US" altLang="en-US" sz="1200" baseline="-25000" dirty="0">
                <a:ea typeface="ＭＳ Ｐゴシック" panose="020B0600070205080204" pitchFamily="34" charset="-128"/>
              </a:rPr>
              <a:t>0.5</a:t>
            </a:r>
            <a:r>
              <a:rPr lang="en-US" altLang="en-US" sz="1200" dirty="0">
                <a:ea typeface="ＭＳ Ｐゴシック" panose="020B0600070205080204" pitchFamily="34" charset="-128"/>
              </a:rPr>
              <a:t>Te]</a:t>
            </a:r>
            <a:r>
              <a:rPr lang="en-US" altLang="en-US" sz="1200" baseline="30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</a:t>
            </a:r>
            <a:r>
              <a:rPr lang="en-US" altLang="en-US" sz="12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layer with corner and edge sharing MnTe</a:t>
            </a:r>
            <a:r>
              <a:rPr lang="en-US" altLang="en-US" sz="1200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4</a:t>
            </a:r>
            <a:r>
              <a:rPr lang="en-US" altLang="en-US" sz="12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tetrahedra. </a:t>
            </a:r>
            <a:r>
              <a:rPr lang="en-US" altLang="en-US" sz="1200" dirty="0">
                <a:ea typeface="ＭＳ Ｐゴシック" panose="020B0600070205080204" pitchFamily="34" charset="-128"/>
              </a:rPr>
              <a:t>The formation of BaFMn</a:t>
            </a:r>
            <a:r>
              <a:rPr lang="en-US" altLang="en-US" sz="1200" baseline="-25000" dirty="0">
                <a:ea typeface="ＭＳ Ｐゴシック" panose="020B0600070205080204" pitchFamily="34" charset="-128"/>
              </a:rPr>
              <a:t>0.5</a:t>
            </a:r>
            <a:r>
              <a:rPr lang="en-US" altLang="en-US" sz="1200" dirty="0">
                <a:ea typeface="ＭＳ Ｐゴシック" panose="020B0600070205080204" pitchFamily="34" charset="-128"/>
              </a:rPr>
              <a:t>Te was explored by in-situ X-ray diffraction. This compound has strong red photoluminescence with concurrent antiferromagnetism emerging below 90 K.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52400" y="1579289"/>
            <a:ext cx="440959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Semiconductors with both magnetic and optoelectronic properties are relevant for novel spintronic devices. With the aim of discovering new magnetic semiconductors, NU-MRSEC IRG-2 performed synthesis investigations on mixed halide-chalcogenides, resulting in the discovery of the new compound BaFMn</a:t>
            </a:r>
            <a:r>
              <a:rPr lang="en-US" sz="1400" baseline="-25000" dirty="0"/>
              <a:t>0.5</a:t>
            </a:r>
            <a:r>
              <a:rPr lang="en-US" sz="1400" dirty="0"/>
              <a:t>Te. This heteroanionic material contains magnetic ions in a layered heterostructure with alternating positive [BaF]</a:t>
            </a:r>
            <a:r>
              <a:rPr lang="en-US" sz="1400" baseline="30000" dirty="0"/>
              <a:t>+</a:t>
            </a:r>
            <a:r>
              <a:rPr lang="en-US" sz="1400" dirty="0"/>
              <a:t> and negative [Mn</a:t>
            </a:r>
            <a:r>
              <a:rPr lang="en-US" sz="1400" baseline="-25000" dirty="0"/>
              <a:t>0.5</a:t>
            </a:r>
            <a:r>
              <a:rPr lang="en-US" sz="1400" dirty="0"/>
              <a:t>Te]</a:t>
            </a:r>
            <a:r>
              <a:rPr lang="en-US" sz="1400" baseline="30000" dirty="0">
                <a:sym typeface="Symbol" panose="05050102010706020507" pitchFamily="18" charset="2"/>
              </a:rPr>
              <a:t></a:t>
            </a:r>
            <a:r>
              <a:rPr lang="en-US" sz="1400" dirty="0"/>
              <a:t> layers. An in situ powder X-ray diffraction study of the synthesis path was conducted to determine the formation mechanism of BaFMn</a:t>
            </a:r>
            <a:r>
              <a:rPr lang="en-US" sz="1400" baseline="-25000" dirty="0"/>
              <a:t>0.5</a:t>
            </a:r>
            <a:r>
              <a:rPr lang="en-US" sz="1400" dirty="0"/>
              <a:t>Te. BaFMn</a:t>
            </a:r>
            <a:r>
              <a:rPr lang="en-US" sz="1400" baseline="-25000" dirty="0"/>
              <a:t>0.5</a:t>
            </a:r>
            <a:r>
              <a:rPr lang="en-US" sz="1400" dirty="0"/>
              <a:t>Te has strong red photoluminescence (~700 nm) and concurrent antiferromagnetism below 90 K. Theoretical analysis indicates that both of these properties derive from the unique Mn atom ordering pattern and the mixed F/Te anion nature of the system. This work provides confirmation that heteroanionic materials can exhibit unexpected and rare combinations of properties.</a:t>
            </a:r>
          </a:p>
        </p:txBody>
      </p:sp>
      <p:pic>
        <p:nvPicPr>
          <p:cNvPr id="4" name="Picture 3" descr="BaFMn0.5Te has a unique [Mn0.5Te]- layer with corner and edge sharing MnTe4 tetrahedra. The formation of BaFMn0.5Te was explored by in-situ X-ray diffraction. This compound has strong red photoluminescence with concurrent antiferromagnetism emerging below 90 K." title="Photoluminescence and Antiferromagnetism in the New Heteroanionic Material BaFMn0.5Te">
            <a:extLst>
              <a:ext uri="{FF2B5EF4-FFF2-40B4-BE49-F238E27FC236}">
                <a16:creationId xmlns:a16="http://schemas.microsoft.com/office/drawing/2014/main" id="{74A0E42A-818B-434D-BC8E-054FF32C7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311" y="1632651"/>
            <a:ext cx="4414392" cy="31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11924</TotalTime>
  <Words>207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Photoluminescence and Antiferromagnetism in the New Heteroanionic Material BaFMn0.5Te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46</cp:revision>
  <cp:lastPrinted>2016-08-01T15:14:13Z</cp:lastPrinted>
  <dcterms:created xsi:type="dcterms:W3CDTF">2016-07-19T18:16:54Z</dcterms:created>
  <dcterms:modified xsi:type="dcterms:W3CDTF">2019-05-07T15:23:08Z</dcterms:modified>
  <cp:category/>
</cp:coreProperties>
</file>