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4740"/>
  </p:normalViewPr>
  <p:slideViewPr>
    <p:cSldViewPr snapToGrid="0" snapToObjects="1">
      <p:cViewPr varScale="1">
        <p:scale>
          <a:sx n="124" d="100"/>
          <a:sy n="124" d="100"/>
        </p:scale>
        <p:origin x="21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9DB25D1-9384-4D3C-8847-B5D7CD9019A2}" type="datetimeFigureOut">
              <a:rPr lang="zh-CN" altLang="en-US" smtClean="0"/>
              <a:t>2020/5/15</a:t>
            </a:fld>
            <a:endParaRPr lang="zh-CN" altLang="en-US"/>
          </a:p>
        </p:txBody>
      </p:sp>
      <p:sp>
        <p:nvSpPr>
          <p:cNvPr id="4" name="幻灯片图像占位符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5AF943-064F-4CF7-BFAC-C7A12B77CE6C}" type="slidenum">
              <a:rPr lang="zh-CN" altLang="en-US" smtClean="0"/>
              <a:t>‹#›</a:t>
            </a:fld>
            <a:endParaRPr lang="zh-CN" altLang="en-US"/>
          </a:p>
        </p:txBody>
      </p:sp>
    </p:spTree>
    <p:extLst>
      <p:ext uri="{BB962C8B-B14F-4D97-AF65-F5344CB8AC3E}">
        <p14:creationId xmlns:p14="http://schemas.microsoft.com/office/powerpoint/2010/main" val="409110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5AF943-064F-4CF7-BFAC-C7A12B77CE6C}" type="slidenum">
              <a:rPr lang="zh-CN" altLang="en-US" smtClean="0"/>
              <a:t>1</a:t>
            </a:fld>
            <a:endParaRPr lang="zh-CN" altLang="en-US"/>
          </a:p>
        </p:txBody>
      </p:sp>
    </p:spTree>
    <p:extLst>
      <p:ext uri="{BB962C8B-B14F-4D97-AF65-F5344CB8AC3E}">
        <p14:creationId xmlns:p14="http://schemas.microsoft.com/office/powerpoint/2010/main" val="13096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7"/>
          <p:cNvSpPr>
            <a:spLocks noChangeArrowheads="1"/>
          </p:cNvSpPr>
          <p:nvPr/>
        </p:nvSpPr>
        <p:spPr bwMode="auto">
          <a:xfrm>
            <a:off x="4178708" y="1649228"/>
            <a:ext cx="4708438" cy="4405786"/>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5" name="图片 4" descr="(A-C) Covalent organic frameworks (COFs) with pore sizes larger than 2.8 nm allow free passage of sodium chloride ions: (A) Top view, (B) Side view initially, (C) Side view after 50 ns. (D-F) In contrast, COFs with pore sizes between 1 nm and 2.8 nm block sodium chloride ions, enabling efficient desalination: (D) Top view, (E) Side view initially, (F) Side view after 50 ns." title="Improving Water Desalination with Molecularly Precise Porous Membranes">
            <a:extLst>
              <a:ext uri="{FF2B5EF4-FFF2-40B4-BE49-F238E27FC236}">
                <a16:creationId xmlns:a16="http://schemas.microsoft.com/office/drawing/2014/main" id="{3261A490-0A0C-47CF-B31E-89CAA964D1DE}"/>
              </a:ext>
            </a:extLst>
          </p:cNvPr>
          <p:cNvPicPr>
            <a:picLocks noChangeAspect="1"/>
          </p:cNvPicPr>
          <p:nvPr/>
        </p:nvPicPr>
        <p:blipFill>
          <a:blip r:embed="rId3"/>
          <a:stretch>
            <a:fillRect/>
          </a:stretch>
        </p:blipFill>
        <p:spPr>
          <a:xfrm>
            <a:off x="4282546" y="1741420"/>
            <a:ext cx="4516111" cy="3009521"/>
          </a:xfrm>
          <a:prstGeom prst="rect">
            <a:avLst/>
          </a:prstGeom>
        </p:spPr>
      </p:pic>
      <p:sp>
        <p:nvSpPr>
          <p:cNvPr id="2" name="Title 1"/>
          <p:cNvSpPr>
            <a:spLocks noGrp="1"/>
          </p:cNvSpPr>
          <p:nvPr>
            <p:ph type="title"/>
          </p:nvPr>
        </p:nvSpPr>
        <p:spPr>
          <a:xfrm>
            <a:off x="3156155" y="90868"/>
            <a:ext cx="5987845" cy="803867"/>
          </a:xfrm>
        </p:spPr>
        <p:txBody>
          <a:bodyPr anchor="ctr"/>
          <a:lstStyle/>
          <a:p>
            <a:pPr algn="ctr"/>
            <a:r>
              <a:rPr lang="en-US" sz="2200" b="1" dirty="0">
                <a:solidFill>
                  <a:schemeClr val="tx1"/>
                </a:solidFill>
              </a:rPr>
              <a:t>Improving Water Desalination with Molecularly Precise Porous Membranes</a:t>
            </a:r>
          </a:p>
        </p:txBody>
      </p:sp>
      <p:sp>
        <p:nvSpPr>
          <p:cNvPr id="9" name="Text Box 28"/>
          <p:cNvSpPr txBox="1">
            <a:spLocks noChangeArrowheads="1"/>
          </p:cNvSpPr>
          <p:nvPr/>
        </p:nvSpPr>
        <p:spPr bwMode="auto">
          <a:xfrm>
            <a:off x="214814" y="1866962"/>
            <a:ext cx="376724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Water desalination offers a promising solution to the shortage of fresh water, which is among the most critical issues facing modern society. With molecularly precise porosity, covalent o</a:t>
            </a:r>
            <a:r>
              <a:rPr lang="en-US" altLang="zh-CN" sz="1400" dirty="0"/>
              <a:t>rganic frameworks (COFs) are ideal candidate membranes </a:t>
            </a:r>
            <a:r>
              <a:rPr lang="en-US" sz="1400" dirty="0"/>
              <a:t>for this purpose.</a:t>
            </a:r>
            <a:r>
              <a:rPr lang="en-US" altLang="zh-CN" sz="1400" dirty="0"/>
              <a:t> Through molecular dynamics simulations, the Northwestern University MRSEC Super-Seed has studied the dependence of pore size dimension on the desalination properties of COF membranes. In particular, for pore sizes between 1 nm and 2.8 nm, COF membranes prevent the flow of sodium chloride ions while allowing for efficient transport of water molecules. This study thus identifies the optimal pore size range for desalination, which will inform the design of COF-based water purification membranes.</a:t>
            </a:r>
            <a:endParaRPr lang="en-US" sz="1400" dirty="0"/>
          </a:p>
        </p:txBody>
      </p:sp>
      <p:sp>
        <p:nvSpPr>
          <p:cNvPr id="10" name="Text Box 34"/>
          <p:cNvSpPr txBox="1">
            <a:spLocks noChangeArrowheads="1"/>
          </p:cNvSpPr>
          <p:nvPr/>
        </p:nvSpPr>
        <p:spPr bwMode="auto">
          <a:xfrm>
            <a:off x="4282546" y="4784141"/>
            <a:ext cx="4532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(A-C) </a:t>
            </a:r>
            <a:r>
              <a:rPr lang="en-US" altLang="zh-CN" sz="1200" dirty="0"/>
              <a:t>Covalent organic frameworks (COFs) with pore sizes larger than 2.8 nm allow free passage of sodium chloride ions: (A) Top view, (B) Side view initially, (C) Side view after 50 ns. </a:t>
            </a:r>
            <a:r>
              <a:rPr lang="en-US" sz="1200" dirty="0"/>
              <a:t>(D-F) </a:t>
            </a:r>
            <a:r>
              <a:rPr lang="en-US" altLang="zh-CN" sz="1200" dirty="0"/>
              <a:t>In contrast, COFs with pore sizes between 1 nm and 2.8 nm block sodium chloride ions, enabling efficient desalination: (D) Top view, (E) Side view initially, (F) Side view after 50 ns.</a:t>
            </a:r>
            <a:endParaRPr lang="en-US" sz="1200" dirty="0"/>
          </a:p>
        </p:txBody>
      </p:sp>
      <p:sp>
        <p:nvSpPr>
          <p:cNvPr id="13" name="Rectangle 12"/>
          <p:cNvSpPr/>
          <p:nvPr/>
        </p:nvSpPr>
        <p:spPr>
          <a:xfrm>
            <a:off x="4371035" y="1076216"/>
            <a:ext cx="4692577" cy="338554"/>
          </a:xfrm>
          <a:prstGeom prst="rect">
            <a:avLst/>
          </a:prstGeom>
        </p:spPr>
        <p:txBody>
          <a:bodyPr wrap="square" anchor="ctr">
            <a:spAutoFit/>
          </a:bodyPr>
          <a:lstStyle/>
          <a:p>
            <a:pPr algn="ctr"/>
            <a:r>
              <a:rPr lang="en-US" sz="1600" b="1" dirty="0">
                <a:solidFill>
                  <a:schemeClr val="bg1"/>
                </a:solidFill>
              </a:rPr>
              <a:t>Super-Seed, Northwestern University MRSEC</a:t>
            </a:r>
          </a:p>
        </p:txBody>
      </p:sp>
      <p:sp>
        <p:nvSpPr>
          <p:cNvPr id="14" name="Rectangle 13"/>
          <p:cNvSpPr/>
          <p:nvPr/>
        </p:nvSpPr>
        <p:spPr>
          <a:xfrm>
            <a:off x="120092" y="735526"/>
            <a:ext cx="773017" cy="338554"/>
          </a:xfrm>
          <a:prstGeom prst="rect">
            <a:avLst/>
          </a:prstGeom>
        </p:spPr>
        <p:txBody>
          <a:bodyPr wrap="square" anchor="ctr">
            <a:spAutoFit/>
          </a:bodyPr>
          <a:lstStyle/>
          <a:p>
            <a:r>
              <a:rPr lang="en-US" sz="1600" b="1" dirty="0">
                <a:solidFill>
                  <a:srgbClr val="002060"/>
                </a:solidFill>
              </a:rPr>
              <a:t>2020</a:t>
            </a:r>
          </a:p>
        </p:txBody>
      </p:sp>
      <p:sp>
        <p:nvSpPr>
          <p:cNvPr id="15" name="Rectangle 14"/>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11780</TotalTime>
  <Words>233</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等线</vt:lpstr>
      <vt:lpstr>Arial</vt:lpstr>
      <vt:lpstr>News Gothic MT</vt:lpstr>
      <vt:lpstr>Wingdings 2</vt:lpstr>
      <vt:lpstr>Breeze</vt:lpstr>
      <vt:lpstr>Improving Water Desalination with Molecularly Precise Porous Membranes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 Y Kung</cp:lastModifiedBy>
  <cp:revision>46</cp:revision>
  <cp:lastPrinted>2016-08-01T15:14:13Z</cp:lastPrinted>
  <dcterms:created xsi:type="dcterms:W3CDTF">2016-07-19T18:16:54Z</dcterms:created>
  <dcterms:modified xsi:type="dcterms:W3CDTF">2020-05-15T13:37:37Z</dcterms:modified>
  <cp:category/>
</cp:coreProperties>
</file>