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89063" autoAdjust="0"/>
  </p:normalViewPr>
  <p:slideViewPr>
    <p:cSldViewPr snapToGrid="0" snapToObjects="1">
      <p:cViewPr varScale="1">
        <p:scale>
          <a:sx n="103" d="100"/>
          <a:sy n="103" d="100"/>
        </p:scale>
        <p:origin x="21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CFDC5-983D-41E0-BCD7-6B9CD067AC54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DD0B8-208C-4108-A82C-9FF4AF23D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6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</a:t>
            </a:r>
            <a:r>
              <a:rPr lang="en-US" baseline="0" dirty="0"/>
              <a:t> details, please see the following publication: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 Chiang, N. Jiang, L. R. Madison, E. A. Pozzi, M. R. Wasielewski,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A. Ratner, M. C. Hersam, T. Seideman, G. C. Schatz, and R. P. Van Duyne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“Probing intermolecular vibrational symmetry breaking in self-assembled monolayers with ultrahigh vacuum tip-enhanced Raman spectroscopy,”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Am. Chem. Soc.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18664-18669 (2017).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This project is a multi-PI collaboration involving </a:t>
            </a:r>
            <a:r>
              <a:rPr lang="de-DE" altLang="ko-KR" dirty="0">
                <a:latin typeface="Arial" panose="020B0604020202020204" pitchFamily="34" charset="0"/>
                <a:cs typeface="Arial" panose="020B0604020202020204" pitchFamily="34" charset="0"/>
              </a:rPr>
              <a:t>Tamar Seideman, George Schatz, Mark Hersam, and Richard Van Duyne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of Northwestern University MRSEC IRG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DD0B8-208C-4108-A82C-9FF4AF23DD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77" y="87086"/>
            <a:ext cx="5404595" cy="80386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Probing Intermolecular Interactions with Intramolecular Resolution 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34487" y="1683943"/>
            <a:ext cx="446196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At the nanometer-scale, the surface area to volume ratio increases substantially compared to bulk materials. Consequently, methods for functionalizing and passivating surfaces can play a dominant role in determining the properties of nanomaterials. Of particular interest are self-assembled monolayers of organic molecules that have been widely used to control the electronic, optical, chemical, and frictional properties of nanomaterials in a range of applications. To elucidate the fundamental chemical interactions in self-assembled monolayers, correlated ultrahigh vacuum tip-enhanced Raman spectroscopy and time-dependent density functional theory have been employed. This novel methodology provides direct insight into the strength of intermolecular interactions in self-assembled monolayers, ultimately probing surface-bound organic molecules with unprecedented intramolecular resolution.</a:t>
            </a:r>
          </a:p>
          <a:p>
            <a:pPr algn="just" eaLnBrk="1" hangingPunct="1"/>
            <a:endParaRPr lang="en-US" sz="1000" dirty="0"/>
          </a:p>
          <a:p>
            <a:pPr algn="ctr" eaLnBrk="1" hangingPunct="1"/>
            <a:r>
              <a:rPr lang="en-US" sz="1400" i="1" dirty="0"/>
              <a:t>J. Am. Chem. Soc.</a:t>
            </a:r>
            <a:r>
              <a:rPr lang="en-US" sz="1400" dirty="0"/>
              <a:t> </a:t>
            </a:r>
            <a:r>
              <a:rPr lang="en-US" sz="1400" b="1" dirty="0"/>
              <a:t>139</a:t>
            </a:r>
            <a:r>
              <a:rPr lang="en-US" sz="1400" dirty="0"/>
              <a:t>, 18664 (2017).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5260616" y="1723302"/>
            <a:ext cx="3448898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95785" y="5157924"/>
            <a:ext cx="3380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Schematic of the molecular structure and vibrational modes of the </a:t>
            </a:r>
            <a:r>
              <a:rPr lang="en-US" sz="1400" dirty="0"/>
              <a:t>perylene diimide molecules used in this study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hematic of the molecular structure and vibrational modes of the perylene diimide molecules used in this study." title="Perylene Diimide Molecular Structur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0954" y="1789172"/>
            <a:ext cx="3315414" cy="3249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429650" y="1091604"/>
            <a:ext cx="464401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IRG-3, Northwestern University MRSEC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47" y="305124"/>
            <a:ext cx="2759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NSF-MRSEC DMR-1121262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11816</TotalTime>
  <Words>291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News Gothic MT</vt:lpstr>
      <vt:lpstr>Wingdings 2</vt:lpstr>
      <vt:lpstr>Breeze</vt:lpstr>
      <vt:lpstr>Probing Intermolecular Interactions with Intramolecular Resolution 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35</cp:revision>
  <cp:lastPrinted>2016-08-01T15:14:13Z</cp:lastPrinted>
  <dcterms:created xsi:type="dcterms:W3CDTF">2016-07-19T18:16:54Z</dcterms:created>
  <dcterms:modified xsi:type="dcterms:W3CDTF">2018-06-05T17:21:11Z</dcterms:modified>
  <cp:category/>
</cp:coreProperties>
</file>