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218" y="90868"/>
            <a:ext cx="5797964" cy="803867"/>
          </a:xfrm>
        </p:spPr>
        <p:txBody>
          <a:bodyPr anchor="ctr"/>
          <a:lstStyle/>
          <a:p>
            <a:pPr algn="ctr"/>
            <a:r>
              <a:rPr lang="en-US" sz="2200" b="1" dirty="0">
                <a:solidFill>
                  <a:schemeClr val="tx1"/>
                </a:solidFill>
              </a:rPr>
              <a:t>Professional Development Workshops: Supporting Women in STEM in Tanzania</a:t>
            </a:r>
          </a:p>
        </p:txBody>
      </p:sp>
      <p:sp>
        <p:nvSpPr>
          <p:cNvPr id="9" name="Text Box 28"/>
          <p:cNvSpPr txBox="1">
            <a:spLocks noChangeArrowheads="1"/>
          </p:cNvSpPr>
          <p:nvPr/>
        </p:nvSpPr>
        <p:spPr bwMode="auto">
          <a:xfrm>
            <a:off x="176684" y="1765471"/>
            <a:ext cx="3938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Northwestern University MRSEC sponsors the Women Supporting Women in the Sciences initiative, which is a partnership with the University of Dodoma and the Nelson Mandela African Institution for Science and Technology in Tanzania. This initiative develops professional development workshops for female STEM students. Jointly, Northwestern participants and Tanzanian volunteers have designed and implemented online and on-site workshops with local facilitators at Tanzanian sites. Throughout the content development phase, feedback was received from additional partners in Tanzania and from the Center for the Integration of Research, Teaching, and Learning at Northwestern in an effort to maintain culture relevance. The program outcomes were highlighted in an American Physical Society press release.</a:t>
            </a:r>
          </a:p>
        </p:txBody>
      </p:sp>
      <p:sp>
        <p:nvSpPr>
          <p:cNvPr id="11" name="Rectangle 37"/>
          <p:cNvSpPr>
            <a:spLocks noChangeArrowheads="1"/>
          </p:cNvSpPr>
          <p:nvPr/>
        </p:nvSpPr>
        <p:spPr bwMode="auto">
          <a:xfrm>
            <a:off x="4247535" y="1727885"/>
            <a:ext cx="4601497" cy="4374963"/>
          </a:xfrm>
          <a:prstGeom prst="rect">
            <a:avLst/>
          </a:prstGeom>
          <a:solidFill>
            <a:schemeClr val="bg1"/>
          </a:solidFill>
          <a:ln w="9525">
            <a:solidFill>
              <a:schemeClr val="tx1"/>
            </a:solidFill>
            <a:miter lim="800000"/>
            <a:headEnd/>
            <a:tailEnd/>
          </a:ln>
        </p:spPr>
        <p:txBody>
          <a:bodyPr wrap="none" anchor="ctr"/>
          <a:lstStyle/>
          <a:p>
            <a:endParaRPr lang="en-US" dirty="0"/>
          </a:p>
        </p:txBody>
      </p:sp>
      <p:grpSp>
        <p:nvGrpSpPr>
          <p:cNvPr id="3" name="Group 2" descr="The Women Supporting Women in the Sciences initiative develops professional development workshops for women in STEM in Tanzania. The program outcomes were highlighted in an American Physical Society press release." title="Professional Development Workshops: Supporting Women in STEM in Tanzania"/>
          <p:cNvGrpSpPr/>
          <p:nvPr/>
        </p:nvGrpSpPr>
        <p:grpSpPr>
          <a:xfrm>
            <a:off x="4414685" y="1788484"/>
            <a:ext cx="4256144" cy="3300855"/>
            <a:chOff x="4714089" y="1788484"/>
            <a:chExt cx="3956739" cy="3068651"/>
          </a:xfrm>
        </p:grpSpPr>
        <p:pic>
          <p:nvPicPr>
            <p:cNvPr id="13" name="Picture 12" descr="A person sitting at a table&#10;&#10;Description automatically generated">
              <a:extLst>
                <a:ext uri="{FF2B5EF4-FFF2-40B4-BE49-F238E27FC236}">
                  <a16:creationId xmlns:a16="http://schemas.microsoft.com/office/drawing/2014/main" id="{DFA886FF-16B1-9C4C-948B-893A8BA510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10312" y="1788485"/>
              <a:ext cx="1560516" cy="1765278"/>
            </a:xfrm>
            <a:prstGeom prst="rect">
              <a:avLst/>
            </a:prstGeom>
          </p:spPr>
        </p:pic>
        <p:pic>
          <p:nvPicPr>
            <p:cNvPr id="14" name="Picture 13" descr="A group of people sitting on a bench&#10;&#10;Description automatically generated">
              <a:extLst>
                <a:ext uri="{FF2B5EF4-FFF2-40B4-BE49-F238E27FC236}">
                  <a16:creationId xmlns:a16="http://schemas.microsoft.com/office/drawing/2014/main" id="{599281DF-865D-5B45-ADDA-12349C9A4A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14089" y="1788484"/>
              <a:ext cx="2353705" cy="1765278"/>
            </a:xfrm>
            <a:prstGeom prst="rect">
              <a:avLst/>
            </a:prstGeom>
          </p:spPr>
        </p:pic>
        <p:pic>
          <p:nvPicPr>
            <p:cNvPr id="4" name="Picture 3">
              <a:extLst>
                <a:ext uri="{FF2B5EF4-FFF2-40B4-BE49-F238E27FC236}">
                  <a16:creationId xmlns:a16="http://schemas.microsoft.com/office/drawing/2014/main" id="{58E0EF6A-01AC-6E4A-922C-3D4134E548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34660" y="3614677"/>
              <a:ext cx="3932867" cy="1242458"/>
            </a:xfrm>
            <a:prstGeom prst="rect">
              <a:avLst/>
            </a:prstGeom>
          </p:spPr>
        </p:pic>
      </p:grpSp>
      <p:sp>
        <p:nvSpPr>
          <p:cNvPr id="5" name="TextBox 4">
            <a:extLst>
              <a:ext uri="{FF2B5EF4-FFF2-40B4-BE49-F238E27FC236}">
                <a16:creationId xmlns:a16="http://schemas.microsoft.com/office/drawing/2014/main" id="{2F09DFFF-07B0-B940-ABEB-62F914C285DA}"/>
              </a:ext>
            </a:extLst>
          </p:cNvPr>
          <p:cNvSpPr txBox="1"/>
          <p:nvPr/>
        </p:nvSpPr>
        <p:spPr>
          <a:xfrm>
            <a:off x="4414686" y="5095982"/>
            <a:ext cx="4256142" cy="830997"/>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The </a:t>
            </a:r>
            <a:r>
              <a:rPr lang="en-US" sz="1200" dirty="0"/>
              <a:t>Women Supporting Women in the Sciences initiative develops professional development workshops for women in STEM in Tanzania. The program outcomes were highlighted in an American Physical Society press release.</a:t>
            </a:r>
            <a:endParaRPr lang="en-US" sz="1200" dirty="0">
              <a:latin typeface="Arial" panose="020B0604020202020204" pitchFamily="34" charset="0"/>
              <a:cs typeface="Arial" panose="020B0604020202020204" pitchFamily="34" charset="0"/>
            </a:endParaRPr>
          </a:p>
        </p:txBody>
      </p:sp>
      <p:sp>
        <p:nvSpPr>
          <p:cNvPr id="15" name="Rectangle 14"/>
          <p:cNvSpPr/>
          <p:nvPr/>
        </p:nvSpPr>
        <p:spPr>
          <a:xfrm>
            <a:off x="4331707" y="1091604"/>
            <a:ext cx="4772965" cy="307777"/>
          </a:xfrm>
          <a:prstGeom prst="rect">
            <a:avLst/>
          </a:prstGeom>
        </p:spPr>
        <p:txBody>
          <a:bodyPr wrap="square" anchor="ctr">
            <a:spAutoFit/>
          </a:bodyPr>
          <a:lstStyle/>
          <a:p>
            <a:pPr algn="ctr"/>
            <a:r>
              <a:rPr lang="en-US" sz="1400" b="1" dirty="0">
                <a:solidFill>
                  <a:schemeClr val="bg1"/>
                </a:solidFill>
                <a:latin typeface="Arial" panose="020B0604020202020204" pitchFamily="34" charset="0"/>
                <a:cs typeface="Arial" panose="020B0604020202020204" pitchFamily="34" charset="0"/>
              </a:rPr>
              <a:t>Education/Outreach, Northwestern University MRSEC</a:t>
            </a:r>
          </a:p>
        </p:txBody>
      </p:sp>
      <p:sp>
        <p:nvSpPr>
          <p:cNvPr id="16" name="Rectangle 15"/>
          <p:cNvSpPr/>
          <p:nvPr/>
        </p:nvSpPr>
        <p:spPr>
          <a:xfrm>
            <a:off x="152400" y="300752"/>
            <a:ext cx="2759824" cy="369332"/>
          </a:xfrm>
          <a:prstGeom prst="rect">
            <a:avLst/>
          </a:prstGeom>
        </p:spPr>
        <p:txBody>
          <a:bodyPr wrap="square" anchor="ctr">
            <a:spAutoFit/>
          </a:bodyPr>
          <a:lstStyle/>
          <a:p>
            <a:r>
              <a:rPr lang="en-US" b="1" dirty="0">
                <a:solidFill>
                  <a:schemeClr val="bg1"/>
                </a:solidFill>
              </a:rPr>
              <a:t>NSF DMR-1720139</a:t>
            </a:r>
          </a:p>
        </p:txBody>
      </p:sp>
      <p:sp>
        <p:nvSpPr>
          <p:cNvPr id="17" name="Rectangle 16"/>
          <p:cNvSpPr/>
          <p:nvPr/>
        </p:nvSpPr>
        <p:spPr>
          <a:xfrm>
            <a:off x="120092" y="735526"/>
            <a:ext cx="773017" cy="338554"/>
          </a:xfrm>
          <a:prstGeom prst="rect">
            <a:avLst/>
          </a:prstGeom>
        </p:spPr>
        <p:txBody>
          <a:bodyPr wrap="square" anchor="ctr">
            <a:spAutoFit/>
          </a:bodyPr>
          <a:lstStyle/>
          <a:p>
            <a:r>
              <a:rPr lang="en-US" sz="1600" b="1" dirty="0">
                <a:solidFill>
                  <a:srgbClr val="002060"/>
                </a:solidFill>
              </a:rPr>
              <a:t>2020</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11939</TotalTime>
  <Words>172</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Professional Development Workshops: Supporting Women in STEM in Tanzania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 Y Kung</cp:lastModifiedBy>
  <cp:revision>32</cp:revision>
  <cp:lastPrinted>2016-08-01T15:14:13Z</cp:lastPrinted>
  <dcterms:created xsi:type="dcterms:W3CDTF">2016-07-19T18:16:54Z</dcterms:created>
  <dcterms:modified xsi:type="dcterms:W3CDTF">2020-05-15T13:37:18Z</dcterms:modified>
  <cp:category/>
</cp:coreProperties>
</file>