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 autoAdjust="0"/>
    <p:restoredTop sz="94650"/>
  </p:normalViewPr>
  <p:slideViewPr>
    <p:cSldViewPr snapToGrid="0" snapToObjects="1">
      <p:cViewPr varScale="1">
        <p:scale>
          <a:sx n="87" d="100"/>
          <a:sy n="87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80052"/>
            <a:ext cx="5523644" cy="803867"/>
          </a:xfrm>
        </p:spPr>
        <p:txBody>
          <a:bodyPr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Discovering and </a:t>
            </a:r>
            <a:r>
              <a:rPr lang="en-US" sz="2200" b="1" dirty="0" smtClean="0">
                <a:solidFill>
                  <a:schemeClr val="tx1"/>
                </a:solidFill>
              </a:rPr>
              <a:t>Designing New Materials </a:t>
            </a:r>
            <a:r>
              <a:rPr lang="en-US" sz="2200" b="1" dirty="0" smtClean="0">
                <a:solidFill>
                  <a:schemeClr val="tx1"/>
                </a:solidFill>
              </a:rPr>
              <a:t>Us</a:t>
            </a:r>
            <a:r>
              <a:rPr lang="en-US" sz="2200" b="1" dirty="0" smtClean="0">
                <a:solidFill>
                  <a:schemeClr val="tx1"/>
                </a:solidFill>
              </a:rPr>
              <a:t>ing Directed </a:t>
            </a:r>
            <a:r>
              <a:rPr lang="en-US" sz="2200" b="1" dirty="0">
                <a:solidFill>
                  <a:schemeClr val="tx1"/>
                </a:solidFill>
              </a:rPr>
              <a:t>E</a:t>
            </a:r>
            <a:r>
              <a:rPr lang="en-US" sz="2200" b="1" dirty="0" smtClean="0">
                <a:solidFill>
                  <a:schemeClr val="tx1"/>
                </a:solidFill>
              </a:rPr>
              <a:t>volution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23386" y="1829969"/>
            <a:ext cx="38925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In a new seed project within the Northwestern University MRSEC, a novel </a:t>
            </a:r>
            <a:r>
              <a:rPr lang="en-US" sz="1400" dirty="0"/>
              <a:t>approach for </a:t>
            </a:r>
            <a:r>
              <a:rPr lang="en-US" sz="1400" dirty="0" smtClean="0"/>
              <a:t>discovering and designing materials is being developed using </a:t>
            </a:r>
            <a:r>
              <a:rPr lang="en-US" sz="1400" dirty="0"/>
              <a:t>directed </a:t>
            </a:r>
            <a:r>
              <a:rPr lang="en-US" sz="1400" dirty="0"/>
              <a:t>evolution. </a:t>
            </a:r>
            <a:r>
              <a:rPr lang="en-US" sz="1400" dirty="0" smtClean="0"/>
              <a:t>While directed </a:t>
            </a:r>
            <a:r>
              <a:rPr lang="en-US" sz="1400" dirty="0"/>
              <a:t>evolution approaches have </a:t>
            </a:r>
            <a:r>
              <a:rPr lang="en-US" sz="1400" dirty="0" smtClean="0"/>
              <a:t>been successfully applied </a:t>
            </a:r>
            <a:r>
              <a:rPr lang="en-US" sz="1400" dirty="0"/>
              <a:t>in areas such as therapeutics or catalysis, </a:t>
            </a:r>
            <a:r>
              <a:rPr lang="en-US" sz="1400" dirty="0" smtClean="0"/>
              <a:t>this strategy has not been fully explored in materials science and engineering.</a:t>
            </a:r>
            <a:r>
              <a:rPr lang="en-US" sz="1400" dirty="0" smtClean="0"/>
              <a:t> In particular, through </a:t>
            </a:r>
            <a:r>
              <a:rPr lang="en-US" sz="1400" dirty="0" smtClean="0"/>
              <a:t>genetic </a:t>
            </a:r>
            <a:r>
              <a:rPr lang="en-US" sz="1400" dirty="0"/>
              <a:t>mutation, protein expression, and high throughput materials screening, </a:t>
            </a:r>
            <a:r>
              <a:rPr lang="en-US" sz="1400" dirty="0" smtClean="0"/>
              <a:t>this work </a:t>
            </a:r>
            <a:r>
              <a:rPr lang="en-US" sz="1400" dirty="0"/>
              <a:t>is applying evolutionary principles to materials </a:t>
            </a:r>
            <a:r>
              <a:rPr lang="en-US" sz="1400" dirty="0" smtClean="0"/>
              <a:t>design, with </a:t>
            </a:r>
            <a:r>
              <a:rPr lang="en-US" sz="1400" dirty="0"/>
              <a:t>the initial application of engineering wet adhesion of mussel foot proteins in extreme </a:t>
            </a:r>
            <a:r>
              <a:rPr lang="en-US" sz="1400" dirty="0" smtClean="0"/>
              <a:t>environments</a:t>
            </a:r>
            <a:r>
              <a:rPr lang="en-US" sz="1400" dirty="0" smtClean="0"/>
              <a:t>. Following this proof-of-concept demonstration, this materials </a:t>
            </a:r>
            <a:r>
              <a:rPr lang="en-US" sz="1400" dirty="0"/>
              <a:t>design approach </a:t>
            </a:r>
            <a:r>
              <a:rPr lang="en-US" sz="1400" dirty="0" smtClean="0"/>
              <a:t>will </a:t>
            </a:r>
            <a:r>
              <a:rPr lang="en-US" sz="1400" dirty="0"/>
              <a:t>be </a:t>
            </a:r>
            <a:r>
              <a:rPr lang="en-US" sz="1400" dirty="0" smtClean="0"/>
              <a:t>generalized </a:t>
            </a:r>
            <a:r>
              <a:rPr lang="en-US" sz="1400" dirty="0"/>
              <a:t>to </a:t>
            </a:r>
            <a:r>
              <a:rPr lang="en-US" sz="1400" dirty="0" smtClean="0"/>
              <a:t>other biomaterial and polymeric </a:t>
            </a:r>
            <a:r>
              <a:rPr lang="en-US" sz="1400" dirty="0"/>
              <a:t>systems. </a:t>
            </a:r>
          </a:p>
        </p:txBody>
      </p:sp>
      <p:pic>
        <p:nvPicPr>
          <p:cNvPr id="4" name="Picture 3" descr="A schematic of the directed evolution pathway that holds promise for accelerating the discovery and design of new materials." title="Discovering and Designing New Materials Using Directed Evolutio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855" y="1749128"/>
            <a:ext cx="4639859" cy="36703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Seed Research, </a:t>
            </a:r>
            <a:r>
              <a:rPr lang="en-US" sz="1400" b="1" dirty="0" smtClean="0">
                <a:solidFill>
                  <a:schemeClr val="bg1"/>
                </a:solidFill>
              </a:rPr>
              <a:t>Northwestern </a:t>
            </a:r>
            <a:r>
              <a:rPr lang="en-US" sz="1400" b="1" dirty="0">
                <a:solidFill>
                  <a:schemeClr val="bg1"/>
                </a:solidFill>
              </a:rPr>
              <a:t>University MRSEC</a:t>
            </a: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4136834" y="1636684"/>
            <a:ext cx="4874963" cy="4356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51855" y="5487840"/>
            <a:ext cx="4639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schematic of the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directed evolution pathway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holds promise for accelerating the discovery and design of new materials.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11713</TotalTime>
  <Words>153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Discovering and Designing New Materials Using Directed Evolution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Mark Hersam</cp:lastModifiedBy>
  <cp:revision>26</cp:revision>
  <cp:lastPrinted>2016-08-01T15:14:13Z</cp:lastPrinted>
  <dcterms:created xsi:type="dcterms:W3CDTF">2016-07-19T18:16:54Z</dcterms:created>
  <dcterms:modified xsi:type="dcterms:W3CDTF">2018-05-02T05:44:03Z</dcterms:modified>
  <cp:category/>
</cp:coreProperties>
</file>