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5"/>
    <p:restoredTop sz="94687"/>
  </p:normalViewPr>
  <p:slideViewPr>
    <p:cSldViewPr snapToObjects="1" showGuides="1">
      <p:cViewPr varScale="1">
        <p:scale>
          <a:sx n="108" d="100"/>
          <a:sy n="108" d="100"/>
        </p:scale>
        <p:origin x="5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0DDA2-450B-BA4A-B724-60D7D4D515C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ABC5-5CD2-4649-8456-AC7D69A8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I-</a:t>
            </a:r>
            <a:r>
              <a:rPr lang="en-US" dirty="0" err="1"/>
              <a:t>SuperSeed</a:t>
            </a:r>
            <a:r>
              <a:rPr lang="en-US" dirty="0"/>
              <a:t> served to build its local community focusing on the topics of polymeric materials driving structure and function at (i) the intracellular length scale, where recent observations of phase-separated liquid phases (LEFT)  are relevant to understanding responses inside cells, and (ii) extra-cellular length scales where porous material change shape or regulate run-and-tumble dynamics of swimming bacteria (middle) or evolving shapes of biofilms (right).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ABC5-5CD2-4649-8456-AC7D69A89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F0FC-395B-594F-8C7C-776B93424EE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642D-B24D-0F4A-973D-A6C503FA72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D0558-FA37-654C-8ADF-2D1BA79196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8136"/>
            <a:ext cx="3028950" cy="909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DECE7-8D8B-584A-BC7B-EAE39DD9361B}"/>
              </a:ext>
            </a:extLst>
          </p:cNvPr>
          <p:cNvSpPr/>
          <p:nvPr userDrawn="1"/>
        </p:nvSpPr>
        <p:spPr>
          <a:xfrm>
            <a:off x="3028950" y="6024880"/>
            <a:ext cx="6115050" cy="833120"/>
          </a:xfrm>
          <a:prstGeom prst="rect">
            <a:avLst/>
          </a:prstGeom>
          <a:gradFill>
            <a:gsLst>
              <a:gs pos="0">
                <a:srgbClr val="7030A0">
                  <a:alpha val="5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87370-FF48-7747-9D44-B57DC6262CFE}"/>
              </a:ext>
            </a:extLst>
          </p:cNvPr>
          <p:cNvSpPr/>
          <p:nvPr userDrawn="1"/>
        </p:nvSpPr>
        <p:spPr>
          <a:xfrm rot="16200000">
            <a:off x="-2666681" y="2666683"/>
            <a:ext cx="5948136" cy="614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DMR MRSEC Program</a:t>
            </a:r>
          </a:p>
        </p:txBody>
      </p:sp>
    </p:spTree>
    <p:extLst>
      <p:ext uri="{BB962C8B-B14F-4D97-AF65-F5344CB8AC3E}">
        <p14:creationId xmlns:p14="http://schemas.microsoft.com/office/powerpoint/2010/main" val="2645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DF90EA-EA75-BB45-B487-4257634085C7}"/>
              </a:ext>
            </a:extLst>
          </p:cNvPr>
          <p:cNvSpPr txBox="1"/>
          <p:nvPr/>
        </p:nvSpPr>
        <p:spPr>
          <a:xfrm>
            <a:off x="609601" y="0"/>
            <a:ext cx="8534399" cy="954107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Research Science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Centers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2811" y="6096000"/>
            <a:ext cx="606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  <a:cs typeface="Arial" panose="020B0604020202020204" pitchFamily="34" charset="0"/>
              </a:rPr>
              <a:t>Princeton Center for Complex Materials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  <a:cs typeface="Arial" panose="020B0604020202020204" pitchFamily="34" charset="0"/>
              </a:rPr>
              <a:t>MRSEC DMR-1420541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50B23-5694-9841-8A64-36E07BF23F0B}"/>
              </a:ext>
            </a:extLst>
          </p:cNvPr>
          <p:cNvSpPr/>
          <p:nvPr/>
        </p:nvSpPr>
        <p:spPr>
          <a:xfrm>
            <a:off x="896817" y="977553"/>
            <a:ext cx="8223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iSuperSeed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Harnessing the Rules of Life to Enable Bio-Inspired Soft Materials</a:t>
            </a:r>
            <a:endParaRPr lang="en-US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397FE-5EB5-5747-AB45-694916A5AEF1}"/>
              </a:ext>
            </a:extLst>
          </p:cNvPr>
          <p:cNvSpPr/>
          <p:nvPr/>
        </p:nvSpPr>
        <p:spPr>
          <a:xfrm>
            <a:off x="1503484" y="1351643"/>
            <a:ext cx="674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Participants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 departments)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Stone, (MAE), S.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Datta (CBE), A.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Košmrlj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(MAE), 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Bassler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(MOL BIO)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Brangwynne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(CBE); multiple collaborative papers to date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EC9A0-5232-A547-98E6-1FF573192907}"/>
              </a:ext>
            </a:extLst>
          </p:cNvPr>
          <p:cNvSpPr/>
          <p:nvPr/>
        </p:nvSpPr>
        <p:spPr>
          <a:xfrm>
            <a:off x="817951" y="1964136"/>
            <a:ext cx="8022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Goal: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Focusing on two scales of biological organization - the intra- and extra-cellular levels -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 polymers drive biological function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in visualization, quantitative experiments and simulations/theory.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2ECE06-0D6A-854E-81F0-7B072EE1CC56}"/>
              </a:ext>
            </a:extLst>
          </p:cNvPr>
          <p:cNvSpPr/>
          <p:nvPr/>
        </p:nvSpPr>
        <p:spPr>
          <a:xfrm>
            <a:off x="729861" y="4894515"/>
            <a:ext cx="2165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Intracellular phases and evolution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906A24-4233-CD45-A433-B152B768D54B}"/>
              </a:ext>
            </a:extLst>
          </p:cNvPr>
          <p:cNvSpPr/>
          <p:nvPr/>
        </p:nvSpPr>
        <p:spPr>
          <a:xfrm>
            <a:off x="3390899" y="490162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Macromolecular assemblies and bacterial transport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B4B85-5FEE-FD42-85CC-59DFAE3755D8}"/>
              </a:ext>
            </a:extLst>
          </p:cNvPr>
          <p:cNvSpPr/>
          <p:nvPr/>
        </p:nvSpPr>
        <p:spPr>
          <a:xfrm>
            <a:off x="6688120" y="4894514"/>
            <a:ext cx="231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Biofilms: mechanics, wrinkling, transport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568D87-55B4-C04B-80D7-70840DBB1B6F}"/>
              </a:ext>
            </a:extLst>
          </p:cNvPr>
          <p:cNvSpPr/>
          <p:nvPr/>
        </p:nvSpPr>
        <p:spPr>
          <a:xfrm>
            <a:off x="831200" y="5572179"/>
            <a:ext cx="8201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Polymeric phases central to observed responses at different length scales.</a:t>
            </a:r>
          </a:p>
        </p:txBody>
      </p:sp>
      <p:pic>
        <p:nvPicPr>
          <p:cNvPr id="18" name="Image" descr="Image: Wrinkled shape of a biofilm. These macroscopic features are tied to both material properties of the biofilm and the substrate.">
            <a:extLst>
              <a:ext uri="{FF2B5EF4-FFF2-40B4-BE49-F238E27FC236}">
                <a16:creationId xmlns:a16="http://schemas.microsoft.com/office/drawing/2014/main" id="{92FD4F29-61EF-C14B-8354-9A196B0B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01" y="3177464"/>
            <a:ext cx="1544197" cy="1535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PCC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60464"/>
            <a:ext cx="712377" cy="712377"/>
          </a:xfrm>
          <a:prstGeom prst="rect">
            <a:avLst/>
          </a:prstGeom>
        </p:spPr>
      </p:pic>
      <p:pic>
        <p:nvPicPr>
          <p:cNvPr id="3" name="Picture 2" descr="Princeton University shiel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113092"/>
            <a:ext cx="423598" cy="538802"/>
          </a:xfrm>
          <a:prstGeom prst="rect">
            <a:avLst/>
          </a:prstGeom>
        </p:spPr>
      </p:pic>
      <p:pic>
        <p:nvPicPr>
          <p:cNvPr id="9" name="Picture 8" descr="An image from a video showing the time evolution of 4 liquid phases where there are different surface energies between each pair of phases. Both encapsulated and continuous phases are present.">
            <a:extLst>
              <a:ext uri="{FF2B5EF4-FFF2-40B4-BE49-F238E27FC236}">
                <a16:creationId xmlns:a16="http://schemas.microsoft.com/office/drawing/2014/main" id="{B1D49ADB-B186-44CD-9F4B-CE260B2D3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17" y="3169268"/>
            <a:ext cx="1771650" cy="1657350"/>
          </a:xfrm>
          <a:prstGeom prst="rect">
            <a:avLst/>
          </a:prstGeom>
        </p:spPr>
      </p:pic>
      <p:pic>
        <p:nvPicPr>
          <p:cNvPr id="19" name="Picture 18" descr="An image from a video showing a shrinking (because of evaporation) aggregate of hydrogel particles - the aggregate self-heals the crack initially present.">
            <a:extLst>
              <a:ext uri="{FF2B5EF4-FFF2-40B4-BE49-F238E27FC236}">
                <a16:creationId xmlns:a16="http://schemas.microsoft.com/office/drawing/2014/main" id="{AED268F0-10F3-45CA-81A5-A1C125313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6" y="3178546"/>
            <a:ext cx="1745673" cy="1745673"/>
          </a:xfrm>
          <a:prstGeom prst="rect">
            <a:avLst/>
          </a:prstGeom>
        </p:spPr>
      </p:pic>
      <p:pic>
        <p:nvPicPr>
          <p:cNvPr id="22" name="Picture 21" descr="An image from a video of a bacteria swimming in a packing of hydrogel particles (index-refraction matched to the liquid). The usual &quot;run-and-tumble&quot; dynamics of a bacterium swimming in liquid (that has been studied for decades) is modified to a &quot;hopping-trapping&quot; style of dynamics in the porous material.">
            <a:extLst>
              <a:ext uri="{FF2B5EF4-FFF2-40B4-BE49-F238E27FC236}">
                <a16:creationId xmlns:a16="http://schemas.microsoft.com/office/drawing/2014/main" id="{B182D277-1CEA-4EF0-87C3-ABF53C475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061" y="3231452"/>
            <a:ext cx="1592207" cy="15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204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Jennifer Bornkamp</cp:lastModifiedBy>
  <cp:revision>22</cp:revision>
  <dcterms:created xsi:type="dcterms:W3CDTF">2019-02-02T19:43:08Z</dcterms:created>
  <dcterms:modified xsi:type="dcterms:W3CDTF">2020-05-13T14:02:44Z</dcterms:modified>
</cp:coreProperties>
</file>