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8" autoAdjust="0"/>
    <p:restoredTop sz="90520" autoAdjust="0"/>
  </p:normalViewPr>
  <p:slideViewPr>
    <p:cSldViewPr snapToGrid="0" snapToObjects="1">
      <p:cViewPr varScale="1">
        <p:scale>
          <a:sx n="111" d="100"/>
          <a:sy n="111" d="100"/>
        </p:scale>
        <p:origin x="133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B3436F-67B8-4E7B-8EED-5183CC62EE71}" type="datetimeFigureOut">
              <a:rPr lang="en-US" smtClean="0"/>
              <a:t>5/7/19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0E8B05-2F41-4787-BC67-A0E394A34AE9}" type="slidenum">
              <a:rPr lang="en-US" smtClean="0"/>
              <a:t>‹#›</a:t>
            </a:fld>
            <a:endParaRPr lang="en-US" dirty="0"/>
          </a:p>
        </p:txBody>
      </p:sp>
    </p:spTree>
    <p:extLst>
      <p:ext uri="{BB962C8B-B14F-4D97-AF65-F5344CB8AC3E}">
        <p14:creationId xmlns:p14="http://schemas.microsoft.com/office/powerpoint/2010/main" val="11130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5E0E8B05-2F41-4787-BC67-A0E394A34AE9}" type="slidenum">
              <a:rPr lang="en-US" smtClean="0"/>
              <a:t>1</a:t>
            </a:fld>
            <a:endParaRPr lang="en-US" dirty="0"/>
          </a:p>
        </p:txBody>
      </p:sp>
    </p:spTree>
    <p:extLst>
      <p:ext uri="{BB962C8B-B14F-4D97-AF65-F5344CB8AC3E}">
        <p14:creationId xmlns:p14="http://schemas.microsoft.com/office/powerpoint/2010/main" val="201362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41" y="94108"/>
            <a:ext cx="4795429" cy="803867"/>
          </a:xfrm>
        </p:spPr>
        <p:txBody>
          <a:bodyPr anchor="ctr"/>
          <a:lstStyle/>
          <a:p>
            <a:pPr algn="ctr"/>
            <a:r>
              <a:rPr lang="en-US" sz="2200" b="1" dirty="0">
                <a:solidFill>
                  <a:schemeClr val="tx1"/>
                </a:solidFill>
              </a:rPr>
              <a:t>Materials Science Exhibit at the Chicago Public Library</a:t>
            </a:r>
          </a:p>
        </p:txBody>
      </p:sp>
      <p:sp>
        <p:nvSpPr>
          <p:cNvPr id="7" name="Rectangle 6"/>
          <p:cNvSpPr/>
          <p:nvPr/>
        </p:nvSpPr>
        <p:spPr>
          <a:xfrm>
            <a:off x="4275027" y="1091604"/>
            <a:ext cx="4839955" cy="307777"/>
          </a:xfrm>
          <a:prstGeom prst="rect">
            <a:avLst/>
          </a:prstGeom>
        </p:spPr>
        <p:txBody>
          <a:bodyPr wrap="square" anchor="ctr">
            <a:spAutoFit/>
          </a:bodyPr>
          <a:lstStyle/>
          <a:p>
            <a:pPr algn="ctr"/>
            <a:r>
              <a:rPr lang="en-US" sz="1400" b="1" dirty="0">
                <a:solidFill>
                  <a:schemeClr val="bg1"/>
                </a:solidFill>
              </a:rPr>
              <a:t>Education/Outreach, Northwestern University MRSEC</a:t>
            </a:r>
          </a:p>
        </p:txBody>
      </p:sp>
      <p:sp>
        <p:nvSpPr>
          <p:cNvPr id="8" name="Rectangle 7"/>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3" name="Rectangle 12"/>
          <p:cNvSpPr/>
          <p:nvPr/>
        </p:nvSpPr>
        <p:spPr>
          <a:xfrm>
            <a:off x="130366" y="730366"/>
            <a:ext cx="1219463" cy="307777"/>
          </a:xfrm>
          <a:prstGeom prst="rect">
            <a:avLst/>
          </a:prstGeom>
        </p:spPr>
        <p:txBody>
          <a:bodyPr wrap="square" anchor="ctr">
            <a:spAutoFit/>
          </a:bodyPr>
          <a:lstStyle/>
          <a:p>
            <a:r>
              <a:rPr lang="en-US" sz="1400" b="1" dirty="0">
                <a:solidFill>
                  <a:srgbClr val="002060"/>
                </a:solidFill>
              </a:rPr>
              <a:t>2019</a:t>
            </a:r>
          </a:p>
        </p:txBody>
      </p:sp>
      <p:sp>
        <p:nvSpPr>
          <p:cNvPr id="16" name="Text Box 28"/>
          <p:cNvSpPr txBox="1">
            <a:spLocks noChangeArrowheads="1"/>
          </p:cNvSpPr>
          <p:nvPr/>
        </p:nvSpPr>
        <p:spPr bwMode="auto">
          <a:xfrm>
            <a:off x="193497" y="1656490"/>
            <a:ext cx="338191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In collaboration with the Chicago Museum of Science and Industry and the Chicago Public Library, the NU-MRSEC launched the Materials Science Exhibit at the Harold Washington Library in downtown Chicago. The newly updated exhibit opened to the general public on February 1, 2019 and is located in the Grand Promenade on the 3</a:t>
            </a:r>
            <a:r>
              <a:rPr lang="en-US" sz="1400" baseline="30000" dirty="0"/>
              <a:t>rd</a:t>
            </a:r>
            <a:r>
              <a:rPr lang="en-US" sz="1400" dirty="0"/>
              <a:t> Floor. The exhibit includes the Microscopy Gallery, which features artistic scientific images based on the latest research of nanoscale systems studied in NU-MRSEC Shared Facilities. In 2018, over 1.36 million patrons visited the Harold Washington Library, which is the central library for the Chicago Public Library System and the primary resource for the socioeconomically diverse Chicago Public Schools.</a:t>
            </a:r>
            <a:endParaRPr lang="en-US" sz="1000" dirty="0">
              <a:ea typeface="ＭＳ Ｐゴシック" panose="020B0600070205080204" pitchFamily="34" charset="-128"/>
            </a:endParaRPr>
          </a:p>
        </p:txBody>
      </p:sp>
      <p:grpSp>
        <p:nvGrpSpPr>
          <p:cNvPr id="3" name="Group 2" descr="The updated Materials Science Exhibit is currently housed at the Harold Washington Library in downtown Chicago, which is the primary resource for the socioeconomically diverse Chicago Public Schools." title="Materials Science Exhibit at the Chicago Public Library"/>
          <p:cNvGrpSpPr/>
          <p:nvPr/>
        </p:nvGrpSpPr>
        <p:grpSpPr>
          <a:xfrm>
            <a:off x="3866334" y="1734633"/>
            <a:ext cx="4987914" cy="3624142"/>
            <a:chOff x="3453101" y="1625667"/>
            <a:chExt cx="5584656" cy="4057726"/>
          </a:xfrm>
        </p:grpSpPr>
        <p:pic>
          <p:nvPicPr>
            <p:cNvPr id="10" name="Picture 9" descr="atom probe display" title="Materials Science Exhibit">
              <a:extLst>
                <a:ext uri="{FF2B5EF4-FFF2-40B4-BE49-F238E27FC236}">
                  <a16:creationId xmlns:a16="http://schemas.microsoft.com/office/drawing/2014/main" id="{70A7E064-3563-F14D-8D7E-E40F1F79029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3453101" y="3746722"/>
              <a:ext cx="2967885" cy="1936671"/>
            </a:xfrm>
            <a:prstGeom prst="rect">
              <a:avLst/>
            </a:prstGeom>
          </p:spPr>
        </p:pic>
        <p:pic>
          <p:nvPicPr>
            <p:cNvPr id="12" name="Picture 11" descr="Microscopy Gallery" title="Materials Science Exhibit">
              <a:extLst>
                <a:ext uri="{FF2B5EF4-FFF2-40B4-BE49-F238E27FC236}">
                  <a16:creationId xmlns:a16="http://schemas.microsoft.com/office/drawing/2014/main" id="{B5C14763-C231-8F4D-995E-7BDC551856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53101" y="1625668"/>
              <a:ext cx="3012252" cy="2121055"/>
            </a:xfrm>
            <a:prstGeom prst="rect">
              <a:avLst/>
            </a:prstGeom>
          </p:spPr>
        </p:pic>
        <p:pic>
          <p:nvPicPr>
            <p:cNvPr id="14" name="Picture 13" descr="Program Advertisement" title="Materials Science Exhibit">
              <a:extLst>
                <a:ext uri="{FF2B5EF4-FFF2-40B4-BE49-F238E27FC236}">
                  <a16:creationId xmlns:a16="http://schemas.microsoft.com/office/drawing/2014/main" id="{B71B6E38-4467-904E-BB61-739493268E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20986" y="1625667"/>
              <a:ext cx="2616771" cy="4057725"/>
            </a:xfrm>
            <a:prstGeom prst="rect">
              <a:avLst/>
            </a:prstGeom>
          </p:spPr>
        </p:pic>
      </p:grpSp>
      <p:sp>
        <p:nvSpPr>
          <p:cNvPr id="11" name="Rectangle 37"/>
          <p:cNvSpPr>
            <a:spLocks noChangeArrowheads="1"/>
          </p:cNvSpPr>
          <p:nvPr/>
        </p:nvSpPr>
        <p:spPr bwMode="auto">
          <a:xfrm>
            <a:off x="3750067" y="1677038"/>
            <a:ext cx="5155551" cy="4312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News Gothic MT"/>
              <a:ea typeface="+mn-ea"/>
              <a:cs typeface="+mn-cs"/>
            </a:endParaRPr>
          </a:p>
        </p:txBody>
      </p:sp>
      <p:sp>
        <p:nvSpPr>
          <p:cNvPr id="15" name="Rectangle 2"/>
          <p:cNvSpPr>
            <a:spLocks noChangeArrowheads="1"/>
          </p:cNvSpPr>
          <p:nvPr/>
        </p:nvSpPr>
        <p:spPr bwMode="auto">
          <a:xfrm>
            <a:off x="3806575" y="5358774"/>
            <a:ext cx="5042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The updated Materials Science Exhibit is</a:t>
            </a:r>
            <a:r>
              <a:rPr kumimoji="0" lang="en-US" altLang="en-US" sz="1200" b="0"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currently housed at the Harold Washington Library in downtown Chicago, which is the primary resource for the socioeconomically diverse Chicago Public Schools.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66014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15445</TotalTime>
  <Words>169</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Materials Science Exhibit at the Chicago Public Library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70</cp:revision>
  <cp:lastPrinted>2016-08-01T15:14:13Z</cp:lastPrinted>
  <dcterms:created xsi:type="dcterms:W3CDTF">2016-07-19T18:16:54Z</dcterms:created>
  <dcterms:modified xsi:type="dcterms:W3CDTF">2019-05-07T16:06:52Z</dcterms:modified>
  <cp:category/>
</cp:coreProperties>
</file>