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AF161E"/>
    <a:srgbClr val="468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4033" autoAdjust="0"/>
  </p:normalViewPr>
  <p:slideViewPr>
    <p:cSldViewPr snapToGrid="0" snapToObjects="1">
      <p:cViewPr varScale="1">
        <p:scale>
          <a:sx n="87" d="100"/>
          <a:sy n="87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596" y="80052"/>
            <a:ext cx="5797964" cy="803867"/>
          </a:xfrm>
        </p:spPr>
        <p:txBody>
          <a:bodyPr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Interrogating Anthropological Mummy Relics with the Tools of Materials Science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9462" y="1634995"/>
            <a:ext cx="428244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The Northwestern University MRSEC </a:t>
            </a:r>
            <a:r>
              <a:rPr lang="en-US" sz="1400" dirty="0"/>
              <a:t>supported the new exhibition </a:t>
            </a:r>
            <a:r>
              <a:rPr lang="en-US" sz="1400" i="1" dirty="0" smtClean="0"/>
              <a:t>Paint </a:t>
            </a:r>
            <a:r>
              <a:rPr lang="en-US" sz="1400" i="1" dirty="0"/>
              <a:t>the Eyes Softer: Mummy Portraits from Roman </a:t>
            </a:r>
            <a:r>
              <a:rPr lang="en-US" sz="1400" i="1" dirty="0" smtClean="0"/>
              <a:t>Egypt</a:t>
            </a:r>
            <a:r>
              <a:rPr lang="en-US" sz="1400" dirty="0" smtClean="0"/>
              <a:t> at </a:t>
            </a:r>
            <a:r>
              <a:rPr lang="en-US" sz="1400" dirty="0"/>
              <a:t>the Northwestern University Block Museum. The exhibit </a:t>
            </a:r>
            <a:r>
              <a:rPr lang="en-US" sz="1400" dirty="0" smtClean="0"/>
              <a:t>explores </a:t>
            </a:r>
            <a:r>
              <a:rPr lang="en-US" sz="1400" dirty="0"/>
              <a:t>the art and science of mummy </a:t>
            </a:r>
            <a:r>
              <a:rPr lang="en-US" sz="1400" dirty="0" smtClean="0"/>
              <a:t>relics from </a:t>
            </a:r>
            <a:r>
              <a:rPr lang="en-US" sz="1400" dirty="0"/>
              <a:t>the Fayum </a:t>
            </a:r>
            <a:r>
              <a:rPr lang="en-US" sz="1400" dirty="0" smtClean="0"/>
              <a:t>region in Egypt </a:t>
            </a:r>
            <a:r>
              <a:rPr lang="en-US" sz="1400" dirty="0"/>
              <a:t>during the Roman period. </a:t>
            </a:r>
            <a:r>
              <a:rPr lang="en-US" sz="1400" dirty="0" smtClean="0"/>
              <a:t>In a unique interdisciplinary collaboration, </a:t>
            </a:r>
            <a:r>
              <a:rPr lang="en-US" sz="1400" dirty="0"/>
              <a:t>the exhibition </a:t>
            </a:r>
            <a:r>
              <a:rPr lang="en-US" sz="1400" dirty="0" smtClean="0"/>
              <a:t>featured </a:t>
            </a:r>
            <a:r>
              <a:rPr lang="en-US" sz="1400" dirty="0"/>
              <a:t>results from an advanced undergraduate </a:t>
            </a:r>
            <a:r>
              <a:rPr lang="en-US" sz="1400" dirty="0" smtClean="0"/>
              <a:t>seminar, </a:t>
            </a:r>
            <a:r>
              <a:rPr lang="en-US" sz="1400" dirty="0"/>
              <a:t>which was co-listed in both </a:t>
            </a:r>
            <a:r>
              <a:rPr lang="en-US" sz="1400" dirty="0" smtClean="0"/>
              <a:t>the Department </a:t>
            </a:r>
            <a:r>
              <a:rPr lang="en-US" sz="1400" dirty="0"/>
              <a:t>of  Materials Science and Engineering and </a:t>
            </a:r>
            <a:r>
              <a:rPr lang="en-US" sz="1400" dirty="0" smtClean="0"/>
              <a:t>the Department of Classics</a:t>
            </a:r>
            <a:r>
              <a:rPr lang="en-US" sz="1400" dirty="0"/>
              <a:t>. </a:t>
            </a:r>
            <a:r>
              <a:rPr lang="en-US" sz="1400" dirty="0" smtClean="0"/>
              <a:t>In </a:t>
            </a:r>
            <a:r>
              <a:rPr lang="en-US" sz="1400" dirty="0"/>
              <a:t>this course, students collaborated with scientists and curators to conduct historical and scientific research. The exhibit also </a:t>
            </a:r>
            <a:r>
              <a:rPr lang="en-US" sz="1400" dirty="0" smtClean="0"/>
              <a:t>includes </a:t>
            </a:r>
            <a:r>
              <a:rPr lang="en-US" sz="1400" dirty="0"/>
              <a:t>an augmented reality experience </a:t>
            </a:r>
            <a:r>
              <a:rPr lang="en-US" sz="1400" dirty="0" smtClean="0"/>
              <a:t>based on </a:t>
            </a:r>
            <a:r>
              <a:rPr lang="en-US" sz="1400" dirty="0"/>
              <a:t>results from the scientific examination of the Hibbard Mummy at the Argonne National Laboratory Advanced Photon Source. </a:t>
            </a:r>
            <a:r>
              <a:rPr lang="en-US" sz="1400" dirty="0" smtClean="0"/>
              <a:t>The </a:t>
            </a:r>
            <a:r>
              <a:rPr lang="en-US" sz="1400" dirty="0"/>
              <a:t>exhibit </a:t>
            </a:r>
            <a:r>
              <a:rPr lang="en-US" sz="1400" dirty="0" smtClean="0"/>
              <a:t>has been attended by more </a:t>
            </a:r>
            <a:r>
              <a:rPr lang="en-US" sz="1400" dirty="0"/>
              <a:t>than 15,000 visitors including school </a:t>
            </a:r>
            <a:r>
              <a:rPr lang="en-US" sz="1400" dirty="0" smtClean="0"/>
              <a:t>groups from the socioeconomically diverse Chicago Public Schools.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0366" y="730366"/>
            <a:ext cx="77301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4957" y="1091604"/>
            <a:ext cx="476961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Education/Outreach, </a:t>
            </a:r>
            <a:r>
              <a:rPr lang="en-US" sz="1400" b="1" dirty="0">
                <a:solidFill>
                  <a:schemeClr val="bg1"/>
                </a:solidFill>
              </a:rPr>
              <a:t>Northwestern University MRSEC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18C07D00-886F-C345-ACA9-ACC909E44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355" y="5417799"/>
            <a:ext cx="38889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Top: </a:t>
            </a:r>
            <a:r>
              <a:rPr lang="en-US" sz="1200" dirty="0" smtClean="0"/>
              <a:t>Undergraduate s</a:t>
            </a:r>
            <a:r>
              <a:rPr lang="en-US" sz="1200" dirty="0" smtClean="0"/>
              <a:t>tudents examine the Hibbard Mummy. </a:t>
            </a:r>
            <a:r>
              <a:rPr lang="en-US" sz="1200" b="1" dirty="0"/>
              <a:t>Bottom: </a:t>
            </a:r>
            <a:r>
              <a:rPr lang="en-US" sz="1200" dirty="0"/>
              <a:t>The Hibbard </a:t>
            </a:r>
            <a:r>
              <a:rPr lang="en-US" sz="1200" dirty="0" smtClean="0"/>
              <a:t>Mummy is analyzed </a:t>
            </a:r>
            <a:r>
              <a:rPr lang="en-US" sz="1200" dirty="0"/>
              <a:t>using Advanced Photon Source synchrotron radiation</a:t>
            </a:r>
            <a:r>
              <a:rPr lang="en-US" sz="1200" dirty="0" smtClean="0"/>
              <a:t>.</a:t>
            </a:r>
            <a:endParaRPr lang="en-US" sz="1200" b="1" dirty="0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xmlns="" id="{D5A15624-052F-B748-893D-4C566BFD4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95" y="1576585"/>
            <a:ext cx="4019103" cy="451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" name="Group 5" descr="Top: Undergraduate students examine the Hibbard Mummy. Bottom: The Hibbard Mummy is analyzed using Advanced Photon Source synchrotron radiation." title="Interrogating Anthropological Mummy Relics with the Tools of Materials Science"/>
          <p:cNvGrpSpPr/>
          <p:nvPr/>
        </p:nvGrpSpPr>
        <p:grpSpPr>
          <a:xfrm>
            <a:off x="4888631" y="1677131"/>
            <a:ext cx="3790402" cy="3709327"/>
            <a:chOff x="4888631" y="1677131"/>
            <a:chExt cx="3790402" cy="3709327"/>
          </a:xfrm>
        </p:grpSpPr>
        <p:pic>
          <p:nvPicPr>
            <p:cNvPr id="9" name="Picture 8" descr="Students enrolled in a Fall 2017 advanced undergraduate seminar worked with exhibition curators, combining materials science, archaeology and museum studies. " title="Exhibition as Laboratory: Mummy Portrait Project">
              <a:extLst>
                <a:ext uri="{FF2B5EF4-FFF2-40B4-BE49-F238E27FC236}">
                  <a16:creationId xmlns:a16="http://schemas.microsoft.com/office/drawing/2014/main" xmlns="" id="{01D0D25D-98B5-B344-9C55-F522740EC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629"/>
            <a:stretch/>
          </p:blipFill>
          <p:spPr>
            <a:xfrm>
              <a:off x="4888631" y="1677131"/>
              <a:ext cx="3790402" cy="2109719"/>
            </a:xfrm>
            <a:prstGeom prst="rect">
              <a:avLst/>
            </a:prstGeom>
          </p:spPr>
        </p:pic>
        <p:pic>
          <p:nvPicPr>
            <p:cNvPr id="19" name="Picture 18" descr="The Hibbard mummy became the first mummy to be analyzed using Advanced Photon Source synchrotron radiation. The high-brilliance X-ray beam has revealed more details about the specific non-organic materials located within the mummy wrappings." title="Exhibition as Laboratory: Mummy Portrait Project">
              <a:extLst>
                <a:ext uri="{FF2B5EF4-FFF2-40B4-BE49-F238E27FC236}">
                  <a16:creationId xmlns:a16="http://schemas.microsoft.com/office/drawing/2014/main" xmlns="" id="{36195215-4A9D-3F45-96B5-03440E68C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4"/>
            <a:stretch/>
          </p:blipFill>
          <p:spPr>
            <a:xfrm>
              <a:off x="4888631" y="3833502"/>
              <a:ext cx="3790402" cy="1552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14490</TotalTime>
  <Words>184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Wingdings 2</vt:lpstr>
      <vt:lpstr>Breeze</vt:lpstr>
      <vt:lpstr>Interrogating Anthropological Mummy Relics with the Tools of Materials Science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Mark Hersam</cp:lastModifiedBy>
  <cp:revision>56</cp:revision>
  <cp:lastPrinted>2016-08-01T15:14:13Z</cp:lastPrinted>
  <dcterms:created xsi:type="dcterms:W3CDTF">2016-07-19T18:16:54Z</dcterms:created>
  <dcterms:modified xsi:type="dcterms:W3CDTF">2018-05-02T04:39:29Z</dcterms:modified>
  <cp:category/>
</cp:coreProperties>
</file>