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83756" autoAdjust="0"/>
  </p:normalViewPr>
  <p:slideViewPr>
    <p:cSldViewPr snapToGrid="0" snapToObjects="1">
      <p:cViewPr>
        <p:scale>
          <a:sx n="89" d="100"/>
          <a:sy n="89" d="100"/>
        </p:scale>
        <p:origin x="2240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B2977-BA78-459D-87C7-108F60A6E311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1FD83-9161-4E5F-B4E3-476E43EC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4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</a:t>
            </a:r>
            <a:r>
              <a:rPr lang="en-US" baseline="0" dirty="0" smtClean="0"/>
              <a:t> Details on this experiment: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sparked interest because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a layered transition metal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dichalcogenide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emission strength that apparently scales with layer number. Thus, it is hypothesized that the layers are weakly interacting, which provides possibilities for increased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-electronic performance in layered devices.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work on ReS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been limited to room to moderate temperatures (110K) where the emission profile is an overlap of two broad peaks. These peaks have a distinct linearly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polarized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 that is not aligned with the crystal axis.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taking a few-layer and bulk sample to low temperatures (10K) we cleanly resolved the two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peaks and show a clear linear polarization-dependent behavior with little ambiguity due to peak smearing. By changing layer number, the anisotropy of ReS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changes, with the most notable effects occurring from 1 - 3 layers where there is an expected evolution of relative phase from ~40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~90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the two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peaks. This behavior highlights an unexplained layer-number dependence in the anisotropy of the ReS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indicates that the material does not behave optically as separate layers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also observe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breakdown of 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dependence at bulk thicknesses. In few layer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unpolarized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photoluminescence, the relative peak intensities of the two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roughly comparable and scale linearly with increase in layer number but in the bulk case (15+ layers), there is a pronounced increase in the relative intensity of the higher energy peak (~1.58 eV) to that of the lower energy (~1.54 eV) peak.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further exploit the polarization anisotropy to study one of the two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peaks exclusively while controlling doping with a back-gate. Tuning the back-gate from -100V to 100V on a 285nm thick SiO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Si substrate, we observed disparate behavior in the gate response of the two peaks. Of the two peaks, the higher energy (~1.58 eV)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responds to gate with a steady decline in peak intensity from -100V to 100V while the lower energy peak (~1.54 eV) shows little to no response to the gate. Energy shifts, however, are not observed for either peak with changing gate voltage, further distinguishing ReS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behavior from that of other TMDCs and recent MoS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 shift experiments.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FD83-9161-4E5F-B4E3-476E43ECA2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 descr="(b) Selection of distinct exicton states in ReS2 emission using the linear polarization angle.&#13;" title="Anisotropic Polarized Emission from ReS2"/>
          <p:cNvGrpSpPr/>
          <p:nvPr/>
        </p:nvGrpSpPr>
        <p:grpSpPr>
          <a:xfrm>
            <a:off x="6264717" y="1840230"/>
            <a:ext cx="2504917" cy="4025512"/>
            <a:chOff x="7942186" y="1425779"/>
            <a:chExt cx="2331056" cy="37461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23"/>
            <a:stretch/>
          </p:blipFill>
          <p:spPr>
            <a:xfrm>
              <a:off x="7942186" y="1425779"/>
              <a:ext cx="2331056" cy="374611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244009" y="146327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Anisotropic Polarized Emission from ReS</a:t>
            </a:r>
            <a:r>
              <a:rPr lang="en-US" sz="1800" b="1" baseline="-25000" dirty="0" smtClean="0">
                <a:solidFill>
                  <a:schemeClr val="tx1"/>
                </a:solidFill>
              </a:rPr>
              <a:t>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Nathaniel P. Stern, </a:t>
            </a:r>
            <a:r>
              <a:rPr lang="en-US" sz="1200" b="1" smtClean="0">
                <a:solidFill>
                  <a:schemeClr val="bg1"/>
                </a:solidFill>
              </a:rPr>
              <a:t>Northwestern University MRSEC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NSF-MRSEC DMR-1121262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23597" y="1724523"/>
            <a:ext cx="364459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Optical properties of layered materials can be controlled manipulating the discrete number of atomically-thin two-dimensional crystal layers. Unique amongst the layered transition metal </a:t>
            </a:r>
            <a:r>
              <a:rPr lang="en-US" sz="1400" dirty="0" err="1" smtClean="0"/>
              <a:t>dichalcogenides</a:t>
            </a:r>
            <a:r>
              <a:rPr lang="en-US" sz="1400" dirty="0" smtClean="0"/>
              <a:t>, ReS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has optical emission that is linearly polarized and proportional to layer number. By reducing the temperature to 10 K, we show that this emission is distinctly polarized between two well-resolved </a:t>
            </a:r>
            <a:r>
              <a:rPr lang="en-US" sz="1400" dirty="0" err="1" smtClean="0"/>
              <a:t>excitonic</a:t>
            </a:r>
            <a:r>
              <a:rPr lang="en-US" sz="1400" dirty="0" smtClean="0"/>
              <a:t> emission peaks. The 90º anisotropy is highly layer dependent for 1 - 3 layers, indicating its origin to be from interlayer </a:t>
            </a:r>
            <a:r>
              <a:rPr lang="en-US" sz="1400" dirty="0" err="1" smtClean="0"/>
              <a:t>exciton</a:t>
            </a:r>
            <a:r>
              <a:rPr lang="en-US" sz="1400" dirty="0" smtClean="0"/>
              <a:t> coupling. The distinct spectral separation and anisotropy that emerge only at low temperature provides insight into the formation, evolution, and symmetry of low-energy </a:t>
            </a:r>
            <a:r>
              <a:rPr lang="en-US" sz="1400" dirty="0" err="1" smtClean="0"/>
              <a:t>exciton</a:t>
            </a:r>
            <a:r>
              <a:rPr lang="en-US" sz="1400" dirty="0" smtClean="0"/>
              <a:t> states in layered two-dimensional semiconductors. </a:t>
            </a:r>
            <a:endParaRPr lang="en-US" sz="14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197607" y="1727886"/>
            <a:ext cx="4546344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8087" y="3967252"/>
            <a:ext cx="1980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(a) Gated ReS</a:t>
            </a:r>
            <a:r>
              <a:rPr lang="en-US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multilayer devices assembled from mechanical exfoliation and electron beam lithography of gold contacts.     </a:t>
            </a:r>
          </a:p>
          <a:p>
            <a:pPr algn="just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(b) Selection of distinct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exicton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states in ReS</a:t>
            </a:r>
            <a:r>
              <a:rPr lang="en-US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using the linear polarization angle.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(a) Gated ReS2 multilayer devices assembled from mechanical exfoliation and electron beam lithography of gold contacts.     &#13;" title="Anisotropic Polarized Emission from ReS2"/>
          <p:cNvGrpSpPr/>
          <p:nvPr/>
        </p:nvGrpSpPr>
        <p:grpSpPr>
          <a:xfrm>
            <a:off x="4262003" y="1810262"/>
            <a:ext cx="1916070" cy="1782616"/>
            <a:chOff x="4425324" y="1989492"/>
            <a:chExt cx="1916070" cy="1782616"/>
          </a:xfrm>
        </p:grpSpPr>
        <p:grpSp>
          <p:nvGrpSpPr>
            <p:cNvPr id="13" name="Group 12"/>
            <p:cNvGrpSpPr/>
            <p:nvPr/>
          </p:nvGrpSpPr>
          <p:grpSpPr>
            <a:xfrm>
              <a:off x="4454084" y="1989492"/>
              <a:ext cx="1887310" cy="1782616"/>
              <a:chOff x="6267449" y="1363966"/>
              <a:chExt cx="2751041" cy="259843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67449" y="1447800"/>
                <a:ext cx="2751041" cy="25146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>
              <a:xfrm flipV="1">
                <a:off x="8013031" y="1817388"/>
                <a:ext cx="819508" cy="45719"/>
              </a:xfrm>
              <a:prstGeom prst="rect">
                <a:avLst/>
              </a:prstGeom>
              <a:ln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32323" y="1363966"/>
                <a:ext cx="1118402" cy="49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µm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15406" y="2112744"/>
                <a:ext cx="856945" cy="49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Bulk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05882" y="2237296"/>
                <a:ext cx="885645" cy="49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6-7L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524930" y="3104072"/>
                <a:ext cx="647520" cy="49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2L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425324" y="203186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11819</TotalTime>
  <Words>586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Anisotropic Polarized Emission from ReS2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35</cp:revision>
  <cp:lastPrinted>2016-08-01T15:14:13Z</cp:lastPrinted>
  <dcterms:created xsi:type="dcterms:W3CDTF">2016-07-19T18:16:54Z</dcterms:created>
  <dcterms:modified xsi:type="dcterms:W3CDTF">2017-06-12T20:28:55Z</dcterms:modified>
  <cp:category/>
</cp:coreProperties>
</file>