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94643"/>
  </p:normalViewPr>
  <p:slideViewPr>
    <p:cSldViewPr snapToGrid="0" snapToObjects="1">
      <p:cViewPr varScale="1">
        <p:scale>
          <a:sx n="110" d="100"/>
          <a:sy n="110" d="100"/>
        </p:scale>
        <p:origin x="193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6/5/18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pPr algn="ctr"/>
            <a:r>
              <a:rPr lang="en-US" b="1" dirty="0">
                <a:solidFill>
                  <a:schemeClr val="tx1"/>
                </a:solidFill>
              </a:rPr>
              <a:t>Encapsulated 2D Heterostructures for Enhanced Layered Optoelectronics</a:t>
            </a:r>
          </a:p>
        </p:txBody>
      </p:sp>
      <p:sp>
        <p:nvSpPr>
          <p:cNvPr id="9" name="Text Box 28"/>
          <p:cNvSpPr txBox="1">
            <a:spLocks noChangeArrowheads="1"/>
          </p:cNvSpPr>
          <p:nvPr/>
        </p:nvSpPr>
        <p:spPr bwMode="auto">
          <a:xfrm>
            <a:off x="359815" y="2411802"/>
            <a:ext cx="423421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Two-dimensional (2D) layered materials have many features suitable for optoelectronic devices, but poor quality substrates can degrade optical properties. By encapsulating a monolayer semiconductor in layers of atomically-thin hexagonal boron nitride, a nearly pristine environment can be achieved free from surface roughness and defects of typical substrates. Emission linewidths from encapsulated layered  heterostructures are improved by an order of magnitude, which is important for assembling these materials into integrated photonic devices designed to reveal exotic coherent light-matter interactions.</a:t>
            </a:r>
          </a:p>
        </p:txBody>
      </p:sp>
      <p:sp>
        <p:nvSpPr>
          <p:cNvPr id="12" name="Rectangle 11"/>
          <p:cNvSpPr/>
          <p:nvPr/>
        </p:nvSpPr>
        <p:spPr>
          <a:xfrm>
            <a:off x="152399" y="745755"/>
            <a:ext cx="1506279" cy="276999"/>
          </a:xfrm>
          <a:prstGeom prst="rect">
            <a:avLst/>
          </a:prstGeom>
        </p:spPr>
        <p:txBody>
          <a:bodyPr wrap="square" anchor="ctr">
            <a:spAutoFit/>
          </a:bodyPr>
          <a:lstStyle/>
          <a:p>
            <a:endParaRPr lang="en-US" sz="1200" b="1" dirty="0">
              <a:solidFill>
                <a:srgbClr val="002060"/>
              </a:solidFill>
            </a:endParaRPr>
          </a:p>
        </p:txBody>
      </p:sp>
      <p:pic>
        <p:nvPicPr>
          <p:cNvPr id="5" name="Picture 4" descr="Encapsulating 2D materials with boron nitride narrows emission linewidths, which is useful for integration into photonic devices." title="Encapsulated 2D Heterostructures for Enhanced Layered Optoelectronics"/>
          <p:cNvPicPr>
            <a:picLocks noChangeAspect="1"/>
          </p:cNvPicPr>
          <p:nvPr/>
        </p:nvPicPr>
        <p:blipFill rotWithShape="1">
          <a:blip r:embed="rId2" cstate="print">
            <a:extLst>
              <a:ext uri="{28A0092B-C50C-407E-A947-70E740481C1C}">
                <a14:useLocalDpi xmlns:a14="http://schemas.microsoft.com/office/drawing/2010/main"/>
              </a:ext>
            </a:extLst>
          </a:blip>
          <a:srcRect t="4416"/>
          <a:stretch/>
        </p:blipFill>
        <p:spPr>
          <a:xfrm>
            <a:off x="5143672" y="1865475"/>
            <a:ext cx="3406857" cy="3313617"/>
          </a:xfrm>
          <a:prstGeom prst="rect">
            <a:avLst/>
          </a:prstGeom>
        </p:spPr>
      </p:pic>
      <p:sp>
        <p:nvSpPr>
          <p:cNvPr id="11" name="Rectangle 37"/>
          <p:cNvSpPr>
            <a:spLocks noChangeArrowheads="1"/>
          </p:cNvSpPr>
          <p:nvPr/>
        </p:nvSpPr>
        <p:spPr bwMode="auto">
          <a:xfrm>
            <a:off x="4979624" y="1727886"/>
            <a:ext cx="3734953"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3" name="TextBox 12"/>
          <p:cNvSpPr txBox="1"/>
          <p:nvPr/>
        </p:nvSpPr>
        <p:spPr>
          <a:xfrm>
            <a:off x="4979624" y="5201126"/>
            <a:ext cx="3734952" cy="738664"/>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Encapsulating 2D materials with boron nitride narrows emission linewidths, which is useful for integration into photonic devices. </a:t>
            </a:r>
          </a:p>
        </p:txBody>
      </p:sp>
      <p:sp>
        <p:nvSpPr>
          <p:cNvPr id="10" name="Rectangle 9"/>
          <p:cNvSpPr/>
          <p:nvPr/>
        </p:nvSpPr>
        <p:spPr>
          <a:xfrm>
            <a:off x="4429650" y="1091604"/>
            <a:ext cx="4644012" cy="307777"/>
          </a:xfrm>
          <a:prstGeom prst="rect">
            <a:avLst/>
          </a:prstGeom>
        </p:spPr>
        <p:txBody>
          <a:bodyPr wrap="square" anchor="ctr">
            <a:spAutoFit/>
          </a:bodyPr>
          <a:lstStyle/>
          <a:p>
            <a:pPr algn="ctr"/>
            <a:r>
              <a:rPr lang="en-US" sz="1400" b="1" dirty="0">
                <a:solidFill>
                  <a:schemeClr val="bg1"/>
                </a:solidFill>
              </a:rPr>
              <a:t>Seed Research, Northwestern University MRSEC</a:t>
            </a:r>
          </a:p>
        </p:txBody>
      </p:sp>
      <p:sp>
        <p:nvSpPr>
          <p:cNvPr id="14" name="Rectangle 13"/>
          <p:cNvSpPr/>
          <p:nvPr/>
        </p:nvSpPr>
        <p:spPr>
          <a:xfrm>
            <a:off x="53247" y="305124"/>
            <a:ext cx="2759824" cy="338554"/>
          </a:xfrm>
          <a:prstGeom prst="rect">
            <a:avLst/>
          </a:prstGeom>
        </p:spPr>
        <p:txBody>
          <a:bodyPr wrap="square" anchor="ctr">
            <a:spAutoFit/>
          </a:bodyPr>
          <a:lstStyle/>
          <a:p>
            <a:r>
              <a:rPr lang="en-US" sz="1600" b="1" dirty="0">
                <a:solidFill>
                  <a:schemeClr val="bg1"/>
                </a:solidFill>
              </a:rPr>
              <a:t>NSF-MRSEC DMR-1121262</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11786</TotalTime>
  <Words>120</Words>
  <Application>Microsoft Macintosh PowerPoint</Application>
  <PresentationFormat>On-screen Show (4:3)</PresentationFormat>
  <Paragraphs>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Encapsulated 2D Heterostructures for Enhanced Layered Optoelectronics</vt:lpstr>
    </vt:vector>
  </TitlesOfParts>
  <Manager/>
  <Company/>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35</cp:revision>
  <cp:lastPrinted>2016-08-01T15:14:13Z</cp:lastPrinted>
  <dcterms:created xsi:type="dcterms:W3CDTF">2016-07-19T18:16:54Z</dcterms:created>
  <dcterms:modified xsi:type="dcterms:W3CDTF">2018-06-05T17:22:07Z</dcterms:modified>
  <cp:category/>
</cp:coreProperties>
</file>