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5" autoAdjust="0"/>
    <p:restoredTop sz="94650"/>
  </p:normalViewPr>
  <p:slideViewPr>
    <p:cSldViewPr snapToGrid="0" snapToObjects="1">
      <p:cViewPr varScale="1">
        <p:scale>
          <a:sx n="87" d="100"/>
          <a:sy n="87" d="100"/>
        </p:scale>
        <p:origin x="102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1084" y="64795"/>
            <a:ext cx="5797964" cy="803867"/>
          </a:xfrm>
        </p:spPr>
        <p:txBody>
          <a:bodyPr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Engineering Transdisciplinary Outreach Program in the Arts (ETOPiA)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9352961" y="2363025"/>
            <a:ext cx="40708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600" b="1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89146" y="1726326"/>
            <a:ext cx="4242054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400" dirty="0" smtClean="0"/>
              <a:t>Engineering Transdisciplinary Outreach Program in the Arts (</a:t>
            </a:r>
            <a:r>
              <a:rPr lang="en-US" sz="1400" dirty="0" smtClean="0"/>
              <a:t>ETOPiA) is a Northwestern University MRSEC education and outreach program that </a:t>
            </a:r>
            <a:r>
              <a:rPr lang="en-US" sz="1400" dirty="0"/>
              <a:t>uses theater and film media to inspire a cross-disciplinary dialogue about the role of science and technology in society and to highlight some of the ethical and moral implications of scientific and technological progress. </a:t>
            </a:r>
            <a:r>
              <a:rPr lang="en-US" sz="1400" dirty="0" smtClean="0"/>
              <a:t>ETOPiA has recently expanded </a:t>
            </a:r>
            <a:r>
              <a:rPr lang="en-US" sz="1400" dirty="0"/>
              <a:t>beyond </a:t>
            </a:r>
            <a:r>
              <a:rPr lang="en-US" sz="1400" dirty="0" smtClean="0"/>
              <a:t>Northwestern University, featuring </a:t>
            </a:r>
            <a:r>
              <a:rPr lang="en-US" sz="1400" dirty="0"/>
              <a:t>a Spring 2018 production of </a:t>
            </a:r>
            <a:r>
              <a:rPr lang="en-US" sz="1400" i="1" dirty="0"/>
              <a:t>Copenhagen</a:t>
            </a:r>
            <a:r>
              <a:rPr lang="en-US" sz="1400" dirty="0"/>
              <a:t> by Michael Frayn on both </a:t>
            </a:r>
            <a:r>
              <a:rPr lang="en-US" sz="1400" dirty="0" smtClean="0"/>
              <a:t>the Northwestern University </a:t>
            </a:r>
            <a:r>
              <a:rPr lang="en-US" sz="1400" dirty="0"/>
              <a:t>and University of Chicago campuses. </a:t>
            </a:r>
            <a:r>
              <a:rPr lang="en-US" sz="1400" dirty="0" smtClean="0"/>
              <a:t>Students from the socioeconomically diverse Chicago </a:t>
            </a:r>
            <a:r>
              <a:rPr lang="en-US" sz="1400" dirty="0"/>
              <a:t>Public Schools students were invited </a:t>
            </a:r>
            <a:r>
              <a:rPr lang="en-US" sz="1400" dirty="0" smtClean="0"/>
              <a:t>to attend </a:t>
            </a:r>
            <a:r>
              <a:rPr lang="en-US" sz="1400" dirty="0"/>
              <a:t>matinee </a:t>
            </a:r>
            <a:r>
              <a:rPr lang="en-US" sz="1400" dirty="0" smtClean="0"/>
              <a:t>performances that were preceded </a:t>
            </a:r>
            <a:r>
              <a:rPr lang="en-US" sz="1400" dirty="0"/>
              <a:t>by a discussion of the science and events relevant to the </a:t>
            </a:r>
            <a:r>
              <a:rPr lang="en-US" sz="1400" dirty="0" smtClean="0"/>
              <a:t>play, and were followed by a </a:t>
            </a:r>
            <a:r>
              <a:rPr lang="en-US" sz="1400" dirty="0"/>
              <a:t>panel discussion with graduate students and tours of </a:t>
            </a:r>
            <a:r>
              <a:rPr lang="en-US" sz="1400" dirty="0" smtClean="0"/>
              <a:t>Northwestern University MRSEC </a:t>
            </a:r>
            <a:r>
              <a:rPr lang="en-US" sz="1400" dirty="0"/>
              <a:t>facilities.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4725268" y="1679738"/>
            <a:ext cx="4161901" cy="42789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xmlns="" id="{18C07D00-886F-C345-ACA9-ACC909E44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5132" y="5263415"/>
            <a:ext cx="41277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200" dirty="0" smtClean="0"/>
              <a:t>Chicago Public School students participate in a </a:t>
            </a:r>
            <a:r>
              <a:rPr lang="en-US" sz="1200" dirty="0"/>
              <a:t>discussion of the science and events relevant to </a:t>
            </a:r>
            <a:r>
              <a:rPr lang="en-US" sz="1200" i="1" dirty="0"/>
              <a:t>Copenhagen</a:t>
            </a:r>
            <a:r>
              <a:rPr lang="en-US" sz="1200" dirty="0"/>
              <a:t> </a:t>
            </a:r>
            <a:r>
              <a:rPr lang="en-US" sz="1200" dirty="0" smtClean="0"/>
              <a:t>before </a:t>
            </a:r>
            <a:r>
              <a:rPr lang="en-US" sz="1200" dirty="0"/>
              <a:t>the matinee performance </a:t>
            </a:r>
            <a:r>
              <a:rPr lang="en-US" sz="1200" dirty="0" smtClean="0"/>
              <a:t>at Northwestern University.</a:t>
            </a:r>
            <a:endParaRPr lang="en-US" sz="1200" b="1" dirty="0"/>
          </a:p>
        </p:txBody>
      </p:sp>
      <p:pic>
        <p:nvPicPr>
          <p:cNvPr id="6" name="Picture 5" descr="Chicago Public School students participate in a discussion of the science and events relevant to Copenhagen before the matinee performance at Northwestern University.&#10;" title="Engineering Transdisciplinary Outreach Program in the Arts">
            <a:extLst>
              <a:ext uri="{FF2B5EF4-FFF2-40B4-BE49-F238E27FC236}">
                <a16:creationId xmlns:a16="http://schemas.microsoft.com/office/drawing/2014/main" xmlns="" id="{96B71E5A-E92F-7F43-8B76-504818F3E7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298" b="8859"/>
          <a:stretch/>
        </p:blipFill>
        <p:spPr>
          <a:xfrm>
            <a:off x="4808164" y="1749967"/>
            <a:ext cx="4021675" cy="347705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2400" y="278718"/>
            <a:ext cx="275982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NSF DMR-1720139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0366" y="730366"/>
            <a:ext cx="773017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2018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54957" y="1091604"/>
            <a:ext cx="476961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Education/Outreach, </a:t>
            </a:r>
            <a:r>
              <a:rPr lang="en-US" sz="1400" b="1" dirty="0">
                <a:solidFill>
                  <a:schemeClr val="bg1"/>
                </a:solidFill>
              </a:rPr>
              <a:t>Northwestern University MRSEC</a:t>
            </a:r>
          </a:p>
        </p:txBody>
      </p:sp>
    </p:spTree>
    <p:extLst>
      <p:ext uri="{BB962C8B-B14F-4D97-AF65-F5344CB8AC3E}">
        <p14:creationId xmlns:p14="http://schemas.microsoft.com/office/powerpoint/2010/main" val="738467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14242</TotalTime>
  <Words>175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News Gothic MT</vt:lpstr>
      <vt:lpstr>Wingdings 2</vt:lpstr>
      <vt:lpstr>Breeze</vt:lpstr>
      <vt:lpstr>Engineering Transdisciplinary Outreach Program in the Arts (ETOPiA)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Mark Hersam</cp:lastModifiedBy>
  <cp:revision>62</cp:revision>
  <cp:lastPrinted>2016-08-01T15:14:13Z</cp:lastPrinted>
  <dcterms:created xsi:type="dcterms:W3CDTF">2016-07-19T18:16:54Z</dcterms:created>
  <dcterms:modified xsi:type="dcterms:W3CDTF">2018-05-02T04:51:32Z</dcterms:modified>
  <cp:category/>
</cp:coreProperties>
</file>