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9" r:id="rId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638" autoAdjust="0"/>
    <p:restoredTop sz="90520" autoAdjust="0"/>
  </p:normalViewPr>
  <p:slideViewPr>
    <p:cSldViewPr snapToGrid="0" snapToObjects="1">
      <p:cViewPr varScale="1">
        <p:scale>
          <a:sx n="111" d="100"/>
          <a:sy n="111" d="100"/>
        </p:scale>
        <p:origin x="1336" y="2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73B3436F-67B8-4E7B-8EED-5183CC62EE71}" type="datetimeFigureOut">
              <a:rPr lang="en-US" smtClean="0"/>
              <a:t>5/7/19</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5E0E8B05-2F41-4787-BC67-A0E394A34AE9}" type="slidenum">
              <a:rPr lang="en-US" smtClean="0"/>
              <a:t>‹#›</a:t>
            </a:fld>
            <a:endParaRPr lang="en-US" dirty="0"/>
          </a:p>
        </p:txBody>
      </p:sp>
    </p:spTree>
    <p:extLst>
      <p:ext uri="{BB962C8B-B14F-4D97-AF65-F5344CB8AC3E}">
        <p14:creationId xmlns:p14="http://schemas.microsoft.com/office/powerpoint/2010/main" val="1113069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sng" dirty="0"/>
          </a:p>
        </p:txBody>
      </p:sp>
      <p:sp>
        <p:nvSpPr>
          <p:cNvPr id="4" name="Slide Number Placeholder 3"/>
          <p:cNvSpPr>
            <a:spLocks noGrp="1"/>
          </p:cNvSpPr>
          <p:nvPr>
            <p:ph type="sldNum" sz="quarter" idx="10"/>
          </p:nvPr>
        </p:nvSpPr>
        <p:spPr/>
        <p:txBody>
          <a:bodyPr/>
          <a:lstStyle/>
          <a:p>
            <a:fld id="{5E0E8B05-2F41-4787-BC67-A0E394A34AE9}" type="slidenum">
              <a:rPr lang="en-US" smtClean="0"/>
              <a:t>1</a:t>
            </a:fld>
            <a:endParaRPr lang="en-US" dirty="0"/>
          </a:p>
        </p:txBody>
      </p:sp>
    </p:spTree>
    <p:extLst>
      <p:ext uri="{BB962C8B-B14F-4D97-AF65-F5344CB8AC3E}">
        <p14:creationId xmlns:p14="http://schemas.microsoft.com/office/powerpoint/2010/main" val="2013625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5/7/19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5/7/19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5/7/19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5/7/19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5/7/19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image" Target="../media/image2.jpeg"/><Relationship Id="rId12"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6.jpg"/><Relationship Id="rId5" Type="http://schemas.openxmlformats.org/officeDocument/2006/relationships/slideLayout" Target="../slideLayouts/slideLayout5.xml"/><Relationship Id="rId10" Type="http://schemas.openxmlformats.org/officeDocument/2006/relationships/image" Target="../media/image5.jpeg"/><Relationship Id="rId4" Type="http://schemas.openxmlformats.org/officeDocument/2006/relationships/slideLayout" Target="../slideLayouts/slideLayout4.xml"/><Relationship Id="rId9"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5/7/19</a:t>
            </a:fld>
            <a:endParaRPr lang="en-US" dirty="0"/>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dirty="0"/>
          </a:p>
        </p:txBody>
      </p:sp>
      <p:pic>
        <p:nvPicPr>
          <p:cNvPr id="7" name="Picture 6" descr="DMR Templates BMAT.jpg"/>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6541" y="61450"/>
            <a:ext cx="4795429" cy="803867"/>
          </a:xfrm>
        </p:spPr>
        <p:txBody>
          <a:bodyPr anchor="ctr"/>
          <a:lstStyle/>
          <a:p>
            <a:pPr algn="ctr"/>
            <a:r>
              <a:rPr lang="en-US" sz="2200" b="1" dirty="0">
                <a:solidFill>
                  <a:schemeClr val="tx1"/>
                </a:solidFill>
              </a:rPr>
              <a:t>Research Experience for Undergraduates Plus (REU+)</a:t>
            </a:r>
          </a:p>
        </p:txBody>
      </p:sp>
      <p:sp>
        <p:nvSpPr>
          <p:cNvPr id="8" name="Rectangle 7"/>
          <p:cNvSpPr/>
          <p:nvPr/>
        </p:nvSpPr>
        <p:spPr>
          <a:xfrm>
            <a:off x="152400" y="278718"/>
            <a:ext cx="2759824" cy="369332"/>
          </a:xfrm>
          <a:prstGeom prst="rect">
            <a:avLst/>
          </a:prstGeom>
        </p:spPr>
        <p:txBody>
          <a:bodyPr wrap="square" anchor="ctr">
            <a:spAutoFit/>
          </a:bodyPr>
          <a:lstStyle/>
          <a:p>
            <a:r>
              <a:rPr lang="en-US" b="1" dirty="0">
                <a:solidFill>
                  <a:schemeClr val="bg1"/>
                </a:solidFill>
              </a:rPr>
              <a:t>NSF DMR-1720139</a:t>
            </a:r>
          </a:p>
        </p:txBody>
      </p:sp>
      <p:sp>
        <p:nvSpPr>
          <p:cNvPr id="16" name="Text Box 28"/>
          <p:cNvSpPr txBox="1">
            <a:spLocks noChangeArrowheads="1"/>
          </p:cNvSpPr>
          <p:nvPr/>
        </p:nvSpPr>
        <p:spPr bwMode="auto">
          <a:xfrm>
            <a:off x="255266" y="1812316"/>
            <a:ext cx="4337284"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400" dirty="0"/>
              <a:t>The new NU-MRSEC REU+ Program enables select REU participants from small colleges to follow their summer experience with an academic quarter at Northwestern University as domestic exchange students, thereby allowing them to experience the rigor of an R1 university in a nurturing environment. REU+ students take classes and also continue their research for an additional ten weeks. This program creates a bridge to graduate study at Northwestern University or other research universities. In Fall 2018, the NU-MRSEC REU+ program was piloted with undergraduate student Monica Inouye from California State Fullerton, who successfully completed the Fall Academic Quarter at Northwestern University and was subsequently offered admission to the Materials Science and Engineering PhD program with financial support from the Northwestern University Graduate School.</a:t>
            </a:r>
            <a:endParaRPr lang="en-US" dirty="0"/>
          </a:p>
        </p:txBody>
      </p:sp>
      <p:sp>
        <p:nvSpPr>
          <p:cNvPr id="11" name="Rectangle 37"/>
          <p:cNvSpPr>
            <a:spLocks noChangeArrowheads="1"/>
          </p:cNvSpPr>
          <p:nvPr/>
        </p:nvSpPr>
        <p:spPr bwMode="auto">
          <a:xfrm>
            <a:off x="4787758" y="1728408"/>
            <a:ext cx="4102854" cy="413813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5" name="Rectangle 2"/>
          <p:cNvSpPr>
            <a:spLocks noChangeArrowheads="1"/>
          </p:cNvSpPr>
          <p:nvPr/>
        </p:nvSpPr>
        <p:spPr bwMode="auto">
          <a:xfrm>
            <a:off x="4845999" y="5003240"/>
            <a:ext cx="398637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sz="1200" dirty="0">
                <a:ea typeface="ＭＳ Ｐゴシック" panose="020B0600070205080204" pitchFamily="34" charset="-128"/>
              </a:rPr>
              <a:t>Through the NU-MRSEC REU+ Program, Monica Inouye from California State Fullerton successfully converted an academic quarter at NU into admission to the Materials Science and Engineering PhD program.</a:t>
            </a:r>
          </a:p>
        </p:txBody>
      </p:sp>
      <p:pic>
        <p:nvPicPr>
          <p:cNvPr id="17" name="Picture 16" descr="Through the NU-MRSEC REU+ Program, Monica Inouye from California State Fullerton successfully converted an academic quarter at NU into admission to the Materials Science and Engineering PhD program." title="Research Experience for Undergraduates Plus (REU+)">
            <a:extLst>
              <a:ext uri="{FF2B5EF4-FFF2-40B4-BE49-F238E27FC236}">
                <a16:creationId xmlns:a16="http://schemas.microsoft.com/office/drawing/2014/main" id="{EEDE706A-22C5-1441-AA51-8A61457918B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2067"/>
          <a:stretch/>
        </p:blipFill>
        <p:spPr>
          <a:xfrm>
            <a:off x="4971508" y="1793007"/>
            <a:ext cx="3735355" cy="3176281"/>
          </a:xfrm>
          <a:prstGeom prst="rect">
            <a:avLst/>
          </a:prstGeom>
          <a:effectLst/>
        </p:spPr>
      </p:pic>
      <p:sp>
        <p:nvSpPr>
          <p:cNvPr id="10" name="Rectangle 9"/>
          <p:cNvSpPr/>
          <p:nvPr/>
        </p:nvSpPr>
        <p:spPr>
          <a:xfrm>
            <a:off x="130366" y="730366"/>
            <a:ext cx="773017" cy="307777"/>
          </a:xfrm>
          <a:prstGeom prst="rect">
            <a:avLst/>
          </a:prstGeom>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2060"/>
                </a:solidFill>
                <a:effectLst/>
                <a:uLnTx/>
                <a:uFillTx/>
                <a:latin typeface="News Gothic MT"/>
                <a:ea typeface="+mn-ea"/>
                <a:cs typeface="+mn-cs"/>
              </a:rPr>
              <a:t>2019</a:t>
            </a:r>
          </a:p>
        </p:txBody>
      </p:sp>
      <p:sp>
        <p:nvSpPr>
          <p:cNvPr id="12" name="Rectangle 11"/>
          <p:cNvSpPr/>
          <p:nvPr/>
        </p:nvSpPr>
        <p:spPr>
          <a:xfrm>
            <a:off x="4275027" y="1091604"/>
            <a:ext cx="4839955" cy="307777"/>
          </a:xfrm>
          <a:prstGeom prst="rect">
            <a:avLst/>
          </a:prstGeom>
        </p:spPr>
        <p:txBody>
          <a:bodyPr wrap="square" anchor="ctr">
            <a:spAutoFit/>
          </a:bodyPr>
          <a:lstStyle/>
          <a:p>
            <a:pPr algn="ctr"/>
            <a:r>
              <a:rPr lang="en-US" sz="1400" b="1" dirty="0">
                <a:solidFill>
                  <a:schemeClr val="bg1"/>
                </a:solidFill>
              </a:rPr>
              <a:t>Education/Outreach, Northwestern University MRSEC</a:t>
            </a:r>
          </a:p>
        </p:txBody>
      </p:sp>
    </p:spTree>
    <p:extLst>
      <p:ext uri="{BB962C8B-B14F-4D97-AF65-F5344CB8AC3E}">
        <p14:creationId xmlns:p14="http://schemas.microsoft.com/office/powerpoint/2010/main" val="116601486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Breeze.thmx</Template>
  <TotalTime>15367</TotalTime>
  <Words>182</Words>
  <Application>Microsoft Macintosh PowerPoint</Application>
  <PresentationFormat>On-screen Show (4:3)</PresentationFormat>
  <Paragraphs>7</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News Gothic MT</vt:lpstr>
      <vt:lpstr>Wingdings 2</vt:lpstr>
      <vt:lpstr>Breeze</vt:lpstr>
      <vt:lpstr>Research Experience for Undergraduates Plus (REU+)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rob</dc:creator>
  <cp:keywords/>
  <dc:description/>
  <cp:lastModifiedBy>Microsoft Office User</cp:lastModifiedBy>
  <cp:revision>63</cp:revision>
  <cp:lastPrinted>2019-03-22T17:06:25Z</cp:lastPrinted>
  <dcterms:created xsi:type="dcterms:W3CDTF">2016-07-19T18:16:54Z</dcterms:created>
  <dcterms:modified xsi:type="dcterms:W3CDTF">2019-05-07T16:14:33Z</dcterms:modified>
  <cp:category/>
</cp:coreProperties>
</file>