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7" autoAdjust="0"/>
    <p:restoredTop sz="90104" autoAdjust="0"/>
  </p:normalViewPr>
  <p:slideViewPr>
    <p:cSldViewPr snapToGrid="0" snapToObjects="1">
      <p:cViewPr varScale="1">
        <p:scale>
          <a:sx n="104" d="100"/>
          <a:sy n="104" d="100"/>
        </p:scale>
        <p:origin x="1840"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A4359C2-3C8E-4485-8F2B-8E89AAE0849C}" type="datetimeFigureOut">
              <a:rPr lang="en-US" smtClean="0"/>
              <a:t>6/5/18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F1337FA-F65E-4AE8-804F-E83CA8BB3DBE}" type="slidenum">
              <a:rPr lang="en-US" smtClean="0"/>
              <a:t>‹#›</a:t>
            </a:fld>
            <a:endParaRPr lang="en-US" dirty="0"/>
          </a:p>
        </p:txBody>
      </p:sp>
    </p:spTree>
    <p:extLst>
      <p:ext uri="{BB962C8B-B14F-4D97-AF65-F5344CB8AC3E}">
        <p14:creationId xmlns:p14="http://schemas.microsoft.com/office/powerpoint/2010/main" val="1162725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200" dirty="0"/>
          </a:p>
        </p:txBody>
      </p:sp>
      <p:sp>
        <p:nvSpPr>
          <p:cNvPr id="4" name="Slide Number Placeholder 3"/>
          <p:cNvSpPr>
            <a:spLocks noGrp="1"/>
          </p:cNvSpPr>
          <p:nvPr>
            <p:ph type="sldNum" sz="quarter" idx="10"/>
          </p:nvPr>
        </p:nvSpPr>
        <p:spPr/>
        <p:txBody>
          <a:bodyPr/>
          <a:lstStyle/>
          <a:p>
            <a:fld id="{2F1337FA-F65E-4AE8-804F-E83CA8BB3DBE}" type="slidenum">
              <a:rPr lang="en-US" smtClean="0"/>
              <a:t>1</a:t>
            </a:fld>
            <a:endParaRPr lang="en-US" dirty="0"/>
          </a:p>
        </p:txBody>
      </p:sp>
    </p:spTree>
    <p:extLst>
      <p:ext uri="{BB962C8B-B14F-4D97-AF65-F5344CB8AC3E}">
        <p14:creationId xmlns:p14="http://schemas.microsoft.com/office/powerpoint/2010/main" val="3624772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6/5/18</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6451" y="88498"/>
            <a:ext cx="5113346" cy="803867"/>
          </a:xfrm>
        </p:spPr>
        <p:txBody>
          <a:bodyPr anchor="ctr"/>
          <a:lstStyle/>
          <a:p>
            <a:pPr algn="ctr"/>
            <a:r>
              <a:rPr lang="en-US" b="1" dirty="0">
                <a:solidFill>
                  <a:schemeClr val="tx1"/>
                </a:solidFill>
              </a:rPr>
              <a:t>HerStory at the Chicago Museum of Science and Industry</a:t>
            </a:r>
          </a:p>
        </p:txBody>
      </p:sp>
      <p:sp>
        <p:nvSpPr>
          <p:cNvPr id="9" name="Text Box 28"/>
          <p:cNvSpPr txBox="1">
            <a:spLocks noChangeArrowheads="1"/>
          </p:cNvSpPr>
          <p:nvPr/>
        </p:nvSpPr>
        <p:spPr bwMode="auto">
          <a:xfrm>
            <a:off x="228251" y="2300510"/>
            <a:ext cx="4093079"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400" dirty="0"/>
              <a:t>In collaboration with the Chicago Museum of Science and Industry, HerStory is an outreach event that encourages young girls, particularly underrepresented minorities, to pursue science in academia and beyond. The event agenda includes a massive scavenger hunt at the museum that featured exhibits of famous female scientists in each wing of the museum. Volunteers and young women from across the Chicagoland area participated in the event. The event also featured a lunch panel with scientists and graduate students sharing their own education and career experiences as well as their motivations for science and higher education. </a:t>
            </a:r>
          </a:p>
        </p:txBody>
      </p:sp>
      <p:sp>
        <p:nvSpPr>
          <p:cNvPr id="10" name="Rectangle 9"/>
          <p:cNvSpPr/>
          <p:nvPr/>
        </p:nvSpPr>
        <p:spPr>
          <a:xfrm>
            <a:off x="4286605" y="1091604"/>
            <a:ext cx="4855838" cy="307777"/>
          </a:xfrm>
          <a:prstGeom prst="rect">
            <a:avLst/>
          </a:prstGeom>
        </p:spPr>
        <p:txBody>
          <a:bodyPr wrap="square" anchor="ctr">
            <a:spAutoFit/>
          </a:bodyPr>
          <a:lstStyle/>
          <a:p>
            <a:pPr algn="ctr"/>
            <a:r>
              <a:rPr lang="en-US" sz="1400" b="1" dirty="0">
                <a:solidFill>
                  <a:schemeClr val="bg1"/>
                </a:solidFill>
              </a:rPr>
              <a:t>Education/Outreach, Northwestern University MRSEC </a:t>
            </a:r>
          </a:p>
        </p:txBody>
      </p:sp>
      <p:sp>
        <p:nvSpPr>
          <p:cNvPr id="11" name="Rectangle 10"/>
          <p:cNvSpPr/>
          <p:nvPr/>
        </p:nvSpPr>
        <p:spPr>
          <a:xfrm>
            <a:off x="53247" y="305124"/>
            <a:ext cx="2759824" cy="338554"/>
          </a:xfrm>
          <a:prstGeom prst="rect">
            <a:avLst/>
          </a:prstGeom>
        </p:spPr>
        <p:txBody>
          <a:bodyPr wrap="square" anchor="ctr">
            <a:spAutoFit/>
          </a:bodyPr>
          <a:lstStyle/>
          <a:p>
            <a:r>
              <a:rPr lang="en-US" sz="1600" b="1" dirty="0">
                <a:solidFill>
                  <a:schemeClr val="bg1"/>
                </a:solidFill>
              </a:rPr>
              <a:t>NSF-MRSEC DMR-1121262</a:t>
            </a:r>
          </a:p>
        </p:txBody>
      </p:sp>
      <p:sp>
        <p:nvSpPr>
          <p:cNvPr id="3" name="Rectangle 2"/>
          <p:cNvSpPr/>
          <p:nvPr/>
        </p:nvSpPr>
        <p:spPr>
          <a:xfrm>
            <a:off x="4507439" y="1802483"/>
            <a:ext cx="4438238" cy="4104598"/>
          </a:xfrm>
          <a:prstGeom prst="rect">
            <a:avLst/>
          </a:pr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Volunteers and attendees interact during HerStory at the Chicago Museum of Science and Industry." title="HerStory at the Chicago Museum of Science and Industry">
            <a:extLst>
              <a:ext uri="{FF2B5EF4-FFF2-40B4-BE49-F238E27FC236}">
                <a16:creationId xmlns:a16="http://schemas.microsoft.com/office/drawing/2014/main" id="{C9BE3512-3279-F949-96C9-EE8ABBDD6473}"/>
              </a:ext>
            </a:extLst>
          </p:cNvPr>
          <p:cNvPicPr>
            <a:picLocks noChangeAspect="1"/>
          </p:cNvPicPr>
          <p:nvPr/>
        </p:nvPicPr>
        <p:blipFill rotWithShape="1">
          <a:blip r:embed="rId3"/>
          <a:srcRect l="12671"/>
          <a:stretch/>
        </p:blipFill>
        <p:spPr>
          <a:xfrm>
            <a:off x="4576965" y="1888740"/>
            <a:ext cx="4299187" cy="3308892"/>
          </a:xfrm>
          <a:prstGeom prst="rect">
            <a:avLst/>
          </a:prstGeom>
        </p:spPr>
      </p:pic>
      <p:sp>
        <p:nvSpPr>
          <p:cNvPr id="12" name="Rectangle 11"/>
          <p:cNvSpPr/>
          <p:nvPr/>
        </p:nvSpPr>
        <p:spPr>
          <a:xfrm>
            <a:off x="4576965" y="5287657"/>
            <a:ext cx="4299187" cy="523220"/>
          </a:xfrm>
          <a:prstGeom prst="rect">
            <a:avLst/>
          </a:prstGeom>
        </p:spPr>
        <p:txBody>
          <a:bodyPr wrap="square">
            <a:spAutoFit/>
          </a:bodyPr>
          <a:lstStyle/>
          <a:p>
            <a:pPr algn="just"/>
            <a:r>
              <a:rPr lang="en-US" sz="1400" dirty="0">
                <a:latin typeface="Arial" panose="020B0604020202020204" pitchFamily="34" charset="0"/>
                <a:cs typeface="Arial" panose="020B0604020202020204" pitchFamily="34" charset="0"/>
              </a:rPr>
              <a:t>Volunteers and attendees interact during HerStory at the Chicago Museum of Science and Industry.</a:t>
            </a:r>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13026</TotalTime>
  <Words>136</Words>
  <Application>Microsoft Macintosh PowerPoint</Application>
  <PresentationFormat>On-screen Show (4:3)</PresentationFormat>
  <Paragraphs>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HerStory at the Chicago Museum of Science and Industry</vt:lpstr>
    </vt:vector>
  </TitlesOfParts>
  <Manager/>
  <Company/>
  <LinksUpToDate>false</LinksUpToDate>
  <SharedDoc>false</SharedDoc>
  <HyperlinkBase/>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Divya Abhat</cp:lastModifiedBy>
  <cp:revision>48</cp:revision>
  <cp:lastPrinted>2016-08-01T15:14:13Z</cp:lastPrinted>
  <dcterms:created xsi:type="dcterms:W3CDTF">2016-07-19T18:16:54Z</dcterms:created>
  <dcterms:modified xsi:type="dcterms:W3CDTF">2018-06-05T17:34:42Z</dcterms:modified>
  <cp:category/>
</cp:coreProperties>
</file>