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0520" autoAdjust="0"/>
  </p:normalViewPr>
  <p:slideViewPr>
    <p:cSldViewPr snapToGrid="0" snapToObjects="1">
      <p:cViewPr varScale="1">
        <p:scale>
          <a:sx n="111" d="100"/>
          <a:sy n="111" d="100"/>
        </p:scale>
        <p:origin x="15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436F-67B8-4E7B-8EED-5183CC62EE71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E8B05-2F41-4787-BC67-A0E394A34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8B05-2F41-4787-BC67-A0E394A34A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2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541" y="126766"/>
            <a:ext cx="4795429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Joint Undertaking for an African Materials Institute (JUAMI)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8476" y="1090902"/>
            <a:ext cx="5226398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International Outreach, Northwestern University MRSEC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157627" y="1581599"/>
            <a:ext cx="3832136" cy="4521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221944" y="5441169"/>
            <a:ext cx="3703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JUAMI brought together 24 US students and 35 African students to foster international cooperation in materials science and engineering.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89270" y="1529305"/>
            <a:ext cx="500671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GB" sz="1400" dirty="0"/>
              <a:t>Both developed and developing nations share the consequences of energy and resource utilization in a technologically advancing world. This shared fate creates opportunities for mutually beneficial collaborations, especially in the area of materials science, which underpins a broad spectrum of new technologies. With this understanding, the NU-MRSEC has supported Joint Undertaking for an African Materials Institute (JUAMI), which is the largely NSF-funded program aimed at fostering connections between young researchers in the US and those in Eastern Africa. JUAMI held its third advanced studies institute in Kampala, Uganda on December 9-20, 2018, in partnership with Makerere University. JUAMI brought together </a:t>
            </a:r>
            <a:r>
              <a:rPr lang="en-US" sz="1400" dirty="0"/>
              <a:t>24 US students from 18 US universities and 35 African students, primarily from the Sub-Saharan countries of Tanzania, Kenya, Uganda, and Ethiopia. Supplies provided by the NU-MRSEC were used in hands-on activities. These mini-labs were identified in post-program assessments as the most valuable component of the two-week program. The interactive environment resulted in 81% of the participants successfully identifying an international research collaborator.</a:t>
            </a:r>
            <a:endParaRPr lang="en-US" sz="1000" dirty="0">
              <a:ea typeface="ＭＳ Ｐゴシック" panose="020B0600070205080204" pitchFamily="34" charset="-128"/>
            </a:endParaRPr>
          </a:p>
        </p:txBody>
      </p:sp>
      <p:grpSp>
        <p:nvGrpSpPr>
          <p:cNvPr id="3" name="Group 2" descr="JUAMI brought together 24 US students and 35 African students to foster international cooperation in materials science and engineering." title="Joint Undertaking for an African Materials Institute (JUAMI)"/>
          <p:cNvGrpSpPr/>
          <p:nvPr/>
        </p:nvGrpSpPr>
        <p:grpSpPr>
          <a:xfrm>
            <a:off x="5284695" y="1684962"/>
            <a:ext cx="3576434" cy="3734914"/>
            <a:chOff x="5286148" y="1880170"/>
            <a:chExt cx="3576434" cy="3734914"/>
          </a:xfrm>
        </p:grpSpPr>
        <p:pic>
          <p:nvPicPr>
            <p:cNvPr id="10" name="Picture 9" descr="Participants in JUAMI 2018" title="Participants in JUAMI 20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6148" y="1880170"/>
              <a:ext cx="3575094" cy="1524325"/>
            </a:xfrm>
            <a:prstGeom prst="rect">
              <a:avLst/>
            </a:prstGeom>
          </p:spPr>
        </p:pic>
        <p:pic>
          <p:nvPicPr>
            <p:cNvPr id="12" name="Picture 11" descr="JUAMI team explores solar concentration" title="JUAMI team explores solar concentratio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6422" y="3445215"/>
              <a:ext cx="3566160" cy="216986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166014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15253</TotalTime>
  <Words>224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Joint Undertaking for an African Materials Institute (JUAMI)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61</cp:revision>
  <cp:lastPrinted>2016-08-01T15:14:13Z</cp:lastPrinted>
  <dcterms:created xsi:type="dcterms:W3CDTF">2016-07-19T18:16:54Z</dcterms:created>
  <dcterms:modified xsi:type="dcterms:W3CDTF">2019-05-07T16:17:52Z</dcterms:modified>
  <cp:category/>
</cp:coreProperties>
</file>