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8" r:id="rId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70" autoAdjust="0"/>
    <p:restoredTop sz="94635"/>
  </p:normalViewPr>
  <p:slideViewPr>
    <p:cSldViewPr snapToGrid="0" snapToObjects="1">
      <p:cViewPr varScale="1">
        <p:scale>
          <a:sx n="110" d="100"/>
          <a:sy n="110" d="100"/>
        </p:scale>
        <p:origin x="1560"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602A62A-6980-F540-855E-94CAEDC04DD8}" type="datetimeFigureOut">
              <a:rPr lang="en-US" smtClean="0"/>
              <a:t>6/12/17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983772F-29EA-DD49-B3C9-BDFF4F39987C}" type="slidenum">
              <a:rPr lang="en-US" smtClean="0"/>
              <a:t>‹#›</a:t>
            </a:fld>
            <a:endParaRPr lang="en-US"/>
          </a:p>
        </p:txBody>
      </p:sp>
    </p:spTree>
    <p:extLst>
      <p:ext uri="{BB962C8B-B14F-4D97-AF65-F5344CB8AC3E}">
        <p14:creationId xmlns:p14="http://schemas.microsoft.com/office/powerpoint/2010/main" val="213951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Center collaborated with the Chicago Children’s Museum in prototyping and formative evaluation of the new permanent exhibit, </a:t>
            </a:r>
            <a:r>
              <a:rPr lang="en-US" sz="1200" i="1" dirty="0" smtClean="0"/>
              <a:t>Tinkering Lab</a:t>
            </a:r>
            <a:r>
              <a:rPr lang="en-US" sz="1200" dirty="0" smtClean="0"/>
              <a:t>, which focuses on the self-guided exploration of materials for K-8 students.  The exhibit consists of a Tool Bar where professionally trained staff is available to assist when using tools that need extra supervision. </a:t>
            </a:r>
            <a:r>
              <a:rPr lang="en-US" sz="1200" smtClean="0"/>
              <a:t>During the reporting period, the exhibit served 400,000 visitors, including significant participation from the primarily underrepresented minority serving Chicago Public Schools.</a:t>
            </a:r>
          </a:p>
          <a:p>
            <a:endParaRPr lang="en-US"/>
          </a:p>
        </p:txBody>
      </p:sp>
      <p:sp>
        <p:nvSpPr>
          <p:cNvPr id="4" name="Slide Number Placeholder 3"/>
          <p:cNvSpPr>
            <a:spLocks noGrp="1"/>
          </p:cNvSpPr>
          <p:nvPr>
            <p:ph type="sldNum" sz="quarter" idx="10"/>
          </p:nvPr>
        </p:nvSpPr>
        <p:spPr/>
        <p:txBody>
          <a:bodyPr/>
          <a:lstStyle/>
          <a:p>
            <a:fld id="{9983772F-29EA-DD49-B3C9-BDFF4F39987C}" type="slidenum">
              <a:rPr lang="en-US" smtClean="0"/>
              <a:t>1</a:t>
            </a:fld>
            <a:endParaRPr lang="en-US"/>
          </a:p>
        </p:txBody>
      </p:sp>
    </p:spTree>
    <p:extLst>
      <p:ext uri="{BB962C8B-B14F-4D97-AF65-F5344CB8AC3E}">
        <p14:creationId xmlns:p14="http://schemas.microsoft.com/office/powerpoint/2010/main" val="999890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99748" y="1995294"/>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1399747" y="3956266"/>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9929" y="-26103"/>
            <a:ext cx="5281622" cy="803189"/>
          </a:xfrm>
        </p:spPr>
        <p:txBody>
          <a:bodyPr/>
          <a:lstStyle>
            <a:lvl1pPr algn="l">
              <a:defRPr sz="2000">
                <a:solidFill>
                  <a:srgbClr val="FFFFFF"/>
                </a:solidFill>
              </a:defRPr>
            </a:lvl1pPr>
          </a:lstStyle>
          <a:p>
            <a:r>
              <a:rPr lang="en-US" dirty="0" smtClean="0"/>
              <a:t>Click to edit Master title style</a:t>
            </a:r>
            <a:endParaRPr dirty="0"/>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AA67AA0-DEF6-D741-AF0E-1BCF8203E1C0}" type="datetimeFigureOut">
              <a:rPr lang="en-US" smtClean="0"/>
              <a:t>6/12/17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66513" y="25655"/>
            <a:ext cx="5795584" cy="731178"/>
          </a:xfrm>
        </p:spPr>
        <p:txBody>
          <a:bodyPr/>
          <a:lstStyle>
            <a:lvl1pPr algn="l">
              <a:defRPr sz="2400">
                <a:solidFill>
                  <a:schemeClr val="bg1"/>
                </a:solidFill>
              </a:defRPr>
            </a:lvl1pPr>
          </a:lstStyle>
          <a:p>
            <a:r>
              <a:rPr lang="en-US" dirty="0" smtClean="0"/>
              <a:t>Click to edit Master title style</a:t>
            </a:r>
            <a:endParaRPr dirty="0"/>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16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Date Placeholder 4"/>
          <p:cNvSpPr>
            <a:spLocks noGrp="1"/>
          </p:cNvSpPr>
          <p:nvPr>
            <p:ph type="dt" sz="half" idx="10"/>
          </p:nvPr>
        </p:nvSpPr>
        <p:spPr/>
        <p:txBody>
          <a:bodyPr/>
          <a:lstStyle/>
          <a:p>
            <a:fld id="{DAA67AA0-DEF6-D741-AF0E-1BCF8203E1C0}" type="datetimeFigureOut">
              <a:rPr lang="en-US" smtClean="0"/>
              <a:t>6/12/17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67AA0-DEF6-D741-AF0E-1BCF8203E1C0}" type="datetimeFigureOut">
              <a:rPr lang="en-US" smtClean="0"/>
              <a:t>6/12/17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46036" y="240822"/>
            <a:ext cx="5797964" cy="504198"/>
          </a:xfrm>
        </p:spPr>
        <p:txBody>
          <a:bodyPr/>
          <a:lstStyle>
            <a:lvl1pPr algn="l">
              <a:defRPr sz="2400">
                <a:solidFill>
                  <a:srgbClr val="FFFFFF"/>
                </a:solidFill>
              </a:defRPr>
            </a:lvl1pPr>
          </a:lstStyle>
          <a:p>
            <a:r>
              <a:rPr lang="en-US" dirty="0" smtClean="0"/>
              <a:t>Click to edit Master title style</a:t>
            </a:r>
            <a:endParaRPr dirty="0"/>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l">
              <a:spcBef>
                <a:spcPts val="0"/>
              </a:spcBef>
              <a:buNone/>
              <a:defRPr sz="1600" b="1">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7" name="Date Placeholder 6"/>
          <p:cNvSpPr>
            <a:spLocks noGrp="1"/>
          </p:cNvSpPr>
          <p:nvPr>
            <p:ph type="dt" sz="half" idx="10"/>
          </p:nvPr>
        </p:nvSpPr>
        <p:spPr/>
        <p:txBody>
          <a:bodyPr/>
          <a:lstStyle/>
          <a:p>
            <a:fld id="{DAA67AA0-DEF6-D741-AF0E-1BCF8203E1C0}" type="datetimeFigureOut">
              <a:rPr lang="en-US" smtClean="0"/>
              <a:t>6/12/17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1B1B6-1873-E042-A246-BC0F54B866B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image" Target="../media/image6.jpg"/><Relationship Id="rId12"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2.jpeg"/><Relationship Id="rId8" Type="http://schemas.openxmlformats.org/officeDocument/2006/relationships/image" Target="../media/image3.jpeg"/><Relationship Id="rId9" Type="http://schemas.openxmlformats.org/officeDocument/2006/relationships/image" Target="../media/image4.jpeg"/><Relationship Id="rId10"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AA67AA0-DEF6-D741-AF0E-1BCF8203E1C0}" type="datetimeFigureOut">
              <a:rPr lang="en-US" smtClean="0"/>
              <a:t>6/12/17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1FA1B1B6-1873-E042-A246-BC0F54B866B4}" type="slidenum">
              <a:rPr lang="en-US" smtClean="0"/>
              <a:t>‹#›</a:t>
            </a:fld>
            <a:endParaRPr lang="en-US"/>
          </a:p>
        </p:txBody>
      </p:sp>
      <p:pic>
        <p:nvPicPr>
          <p:cNvPr id="7" name="Picture 6" descr="DMR Templates BMAT.jp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DMR Templates MMN.jp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9" name="Picture 8" descr="DMR Templates CER.jpg"/>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DMR Templates CMMT.jp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1" name="Picture 10" descr="DMR Templates D.jpg"/>
          <p:cNvPicPr>
            <a:picLocks noChangeAspect="1"/>
          </p:cNvPicPr>
          <p:nvPr userDrawn="1"/>
        </p:nvPicPr>
        <p:blipFill>
          <a:blip r:embed="rId11"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2" name="Picture 11" descr="DMR Templates 88P.jpg"/>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4" r:id="rId4"/>
    <p:sldLayoutId id="2147483666" r:id="rId5"/>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jp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Tinkering Lab @ &#13;Chicago Children’s Museum"/>
          <p:cNvSpPr>
            <a:spLocks noGrp="1"/>
          </p:cNvSpPr>
          <p:nvPr>
            <p:ph type="title"/>
          </p:nvPr>
        </p:nvSpPr>
        <p:spPr>
          <a:xfrm>
            <a:off x="3346036" y="110532"/>
            <a:ext cx="5797964" cy="803867"/>
          </a:xfrm>
        </p:spPr>
        <p:txBody>
          <a:bodyPr anchor="ctr"/>
          <a:lstStyle/>
          <a:p>
            <a:pPr algn="ctr"/>
            <a:r>
              <a:rPr lang="en-US" sz="1800" b="1" dirty="0" smtClean="0">
                <a:solidFill>
                  <a:schemeClr val="tx1"/>
                </a:solidFill>
              </a:rPr>
              <a:t>Tinkering Lab @ </a:t>
            </a:r>
            <a:br>
              <a:rPr lang="en-US" sz="1800" b="1" dirty="0" smtClean="0">
                <a:solidFill>
                  <a:schemeClr val="tx1"/>
                </a:solidFill>
              </a:rPr>
            </a:br>
            <a:r>
              <a:rPr lang="en-US" sz="1800" b="1" dirty="0" smtClean="0">
                <a:solidFill>
                  <a:schemeClr val="tx1"/>
                </a:solidFill>
              </a:rPr>
              <a:t>Chicago Children’s Museum</a:t>
            </a:r>
            <a:endParaRPr lang="en-US" sz="1800" b="1" dirty="0">
              <a:solidFill>
                <a:schemeClr val="tx1"/>
              </a:solidFill>
            </a:endParaRPr>
          </a:p>
        </p:txBody>
      </p:sp>
      <p:sp>
        <p:nvSpPr>
          <p:cNvPr id="7" name="Rectangle 6"/>
          <p:cNvSpPr/>
          <p:nvPr/>
        </p:nvSpPr>
        <p:spPr>
          <a:xfrm>
            <a:off x="4371035" y="1106993"/>
            <a:ext cx="4692577" cy="276999"/>
          </a:xfrm>
          <a:prstGeom prst="rect">
            <a:avLst/>
          </a:prstGeom>
        </p:spPr>
        <p:txBody>
          <a:bodyPr wrap="square" anchor="ctr">
            <a:spAutoFit/>
          </a:bodyPr>
          <a:lstStyle/>
          <a:p>
            <a:r>
              <a:rPr lang="en-US" sz="1200" b="1" dirty="0" smtClean="0">
                <a:solidFill>
                  <a:schemeClr val="bg1"/>
                </a:solidFill>
              </a:rPr>
              <a:t>Northwestern University </a:t>
            </a:r>
            <a:endParaRPr lang="en-US" sz="1200" b="1" dirty="0">
              <a:solidFill>
                <a:schemeClr val="bg1"/>
              </a:solidFill>
            </a:endParaRPr>
          </a:p>
        </p:txBody>
      </p:sp>
      <p:sp>
        <p:nvSpPr>
          <p:cNvPr id="8" name="Rectangle 7"/>
          <p:cNvSpPr/>
          <p:nvPr/>
        </p:nvSpPr>
        <p:spPr>
          <a:xfrm>
            <a:off x="152400" y="346918"/>
            <a:ext cx="2759824" cy="276999"/>
          </a:xfrm>
          <a:prstGeom prst="rect">
            <a:avLst/>
          </a:prstGeom>
        </p:spPr>
        <p:txBody>
          <a:bodyPr wrap="square" anchor="ctr">
            <a:spAutoFit/>
          </a:bodyPr>
          <a:lstStyle/>
          <a:p>
            <a:r>
              <a:rPr lang="en-US" sz="1200" b="1" dirty="0" smtClean="0">
                <a:solidFill>
                  <a:schemeClr val="bg1"/>
                </a:solidFill>
              </a:rPr>
              <a:t>NSF-MRSEC DMR-1121262</a:t>
            </a:r>
            <a:endParaRPr lang="en-US" sz="1200" b="1" dirty="0">
              <a:solidFill>
                <a:schemeClr val="bg1"/>
              </a:solidFill>
            </a:endParaRPr>
          </a:p>
        </p:txBody>
      </p:sp>
      <p:sp>
        <p:nvSpPr>
          <p:cNvPr id="9" name="Text Box 28" descr="The Center collaborated with the Chicago Children’s Museum in prototyping and formative evaluation of the new permanent exhibit, Tinkering Lab, which focuses on the self-guided exploration of materials for K-8 students.  The exhibit consists of a Tool Bar where professionally trained staff is available to assist when using tools that need extra supervision. During the reporting period, the exhibit served 400,000 visitors, including significant participation from the primarily underrepresented minority serving Chicago Public Schools.&#13;"/>
          <p:cNvSpPr txBox="1">
            <a:spLocks noChangeArrowheads="1"/>
          </p:cNvSpPr>
          <p:nvPr/>
        </p:nvSpPr>
        <p:spPr bwMode="auto">
          <a:xfrm>
            <a:off x="298036" y="1880955"/>
            <a:ext cx="3048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en-US" sz="1400" dirty="0"/>
              <a:t>The Center collaborated with the Chicago Children’s Museum in prototyping and formative evaluation of the new permanent exhibit, </a:t>
            </a:r>
            <a:r>
              <a:rPr lang="en-US" sz="1400" i="1" dirty="0"/>
              <a:t>Tinkering Lab</a:t>
            </a:r>
            <a:r>
              <a:rPr lang="en-US" sz="1400" dirty="0"/>
              <a:t>, which focuses on the self-guided exploration of materials for K-8 students. </a:t>
            </a:r>
            <a:r>
              <a:rPr lang="en-US" sz="1400" dirty="0" smtClean="0"/>
              <a:t> The exhibit consists of a Tool Bar where professionally trained staff is available to assist when using tools that need extra supervision. During </a:t>
            </a:r>
            <a:r>
              <a:rPr lang="en-US" sz="1400" dirty="0"/>
              <a:t>the reporting period, the exhibit served 400,000 visitors, including significant participation from the primarily underrepresented minority serving Chicago Public Schools.</a:t>
            </a:r>
          </a:p>
        </p:txBody>
      </p:sp>
      <p:grpSp>
        <p:nvGrpSpPr>
          <p:cNvPr id="13" name="Group 12" descr="The Center collaborated with the Chicago Children’s Museum in prototyping and formative evaluation of the new permanent exhibit, Tinkering Lab, which focuses on the self-guided exploration of materials for K-8 students.  The exhibit consists of a Tool Bar where professionally trained staff is available to assist when using tools that need extra supervision. During the reporting period, the exhibit served 400,000 visitors, including significant participation from the primarily underrepresented minority serving Chicago Public Schools.&#13;" title="Tinkering Lab at Chicago Children’s Museum"/>
          <p:cNvGrpSpPr/>
          <p:nvPr/>
        </p:nvGrpSpPr>
        <p:grpSpPr>
          <a:xfrm>
            <a:off x="3573049" y="1881382"/>
            <a:ext cx="5243095" cy="3684532"/>
            <a:chOff x="3771829" y="1881382"/>
            <a:chExt cx="5243095" cy="3684532"/>
          </a:xfrm>
        </p:grpSpPr>
        <p:pic>
          <p:nvPicPr>
            <p:cNvPr id="3" name="Picture 2" descr="The Center collaborated with the Chicago Children’s Museum in prototyping and formative evaluation of the new permanent exhibit, Tinkering Lab, which focuses on the self-guided exploration of materials for K-8 students.  The exhibit consists of a Tool Bar where professionally trained staff is available to assist when using tools that need extra supervision. During the reporting period, the exhibit served 400,000 visitors, including significant participation from the primarily underrepresented minority serving Chicago Public Schools.&#13;" title="Tinkering Lab @ &#13;Chicago Children’s Museum"/>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00800" y="1881382"/>
              <a:ext cx="2604048" cy="1796793"/>
            </a:xfrm>
            <a:prstGeom prst="rect">
              <a:avLst/>
            </a:prstGeom>
          </p:spPr>
        </p:pic>
        <p:pic>
          <p:nvPicPr>
            <p:cNvPr id="10" name="Picture 9" descr="The Center collaborated with the Chicago Children’s Museum in prototyping and formative evaluation of the new permanent exhibit, Tinkering Lab, which focuses on the self-guided exploration of materials for K-8 students.  The exhibit consists of a Tool Bar where professionally trained staff is available to assist when using tools that need extra supervision. During the reporting period, the exhibit served 400,000 visitors, including significant participation from the primarily underrepresented minority serving Chicago Public Schools.&#13;" title="Tinkering Lab @ &#13;Chicago Children’s Museum"/>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00799" y="3736027"/>
              <a:ext cx="2614125" cy="1829887"/>
            </a:xfrm>
            <a:prstGeom prst="rect">
              <a:avLst/>
            </a:prstGeom>
          </p:spPr>
        </p:pic>
        <p:pic>
          <p:nvPicPr>
            <p:cNvPr id="11" name="Picture 10" descr="The Center collaborated with the Chicago Children’s Museum in prototyping and formative evaluation of the new permanent exhibit, Tinkering Lab, which focuses on the self-guided exploration of materials for K-8 students.  The exhibit consists of a Tool Bar where professionally trained staff is available to assist when using tools that need extra supervision. During the reporting period, the exhibit served 400,000 visitors, including significant participation from the primarily underrepresented minority serving Chicago Public Schools.&#13;" title="Tinkering Lab @ &#13;Chicago Children’s Museum"/>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771829" y="1881382"/>
              <a:ext cx="2587418" cy="1811192"/>
            </a:xfrm>
            <a:prstGeom prst="rect">
              <a:avLst/>
            </a:prstGeom>
          </p:spPr>
        </p:pic>
        <p:pic>
          <p:nvPicPr>
            <p:cNvPr id="12" name="Picture 11" descr="The Center collaborated with the Chicago Children’s Museum in prototyping and formative evaluation of the new permanent exhibit, Tinkering Lab, which focuses on the self-guided exploration of materials for K-8 students.  The exhibit consists of a Tool Bar where professionally trained staff is available to assist when using tools that need extra supervision. During the reporting period, the exhibit served 400,000 visitors, including significant participation from the primarily underrepresented minority serving Chicago Public Schools.&#13;" title="Tinkering Lab @ &#13;Chicago Children’s Museum"/>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771829" y="3749740"/>
              <a:ext cx="2557910" cy="1816174"/>
            </a:xfrm>
            <a:prstGeom prst="rect">
              <a:avLst/>
            </a:prstGeom>
          </p:spPr>
        </p:pic>
      </p:grpSp>
      <p:sp>
        <p:nvSpPr>
          <p:cNvPr id="14" name="Rectangle 13"/>
          <p:cNvSpPr/>
          <p:nvPr/>
        </p:nvSpPr>
        <p:spPr>
          <a:xfrm>
            <a:off x="3531496" y="1756881"/>
            <a:ext cx="5376198" cy="3914454"/>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1732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11872</TotalTime>
  <Words>170</Words>
  <Application>Microsoft Macintosh PowerPoint</Application>
  <PresentationFormat>On-screen Show (4:3)</PresentationFormat>
  <Paragraphs>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News Gothic MT</vt:lpstr>
      <vt:lpstr>Wingdings 2</vt:lpstr>
      <vt:lpstr>Breeze</vt:lpstr>
      <vt:lpstr>Tinkering Lab @  Chicago Children’s Museum</vt:lpstr>
    </vt:vector>
  </TitlesOfParts>
  <Manager/>
  <Company/>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cp:keywords/>
  <dc:description/>
  <cp:lastModifiedBy>Divya Abhat</cp:lastModifiedBy>
  <cp:revision>29</cp:revision>
  <cp:lastPrinted>2016-08-01T15:14:13Z</cp:lastPrinted>
  <dcterms:created xsi:type="dcterms:W3CDTF">2016-07-19T18:16:54Z</dcterms:created>
  <dcterms:modified xsi:type="dcterms:W3CDTF">2017-06-12T20:00:16Z</dcterms:modified>
  <cp:category/>
</cp:coreProperties>
</file>