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8" r:id="rId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07" autoAdjust="0"/>
    <p:restoredTop sz="90104" autoAdjust="0"/>
  </p:normalViewPr>
  <p:slideViewPr>
    <p:cSldViewPr snapToGrid="0" snapToObjects="1">
      <p:cViewPr varScale="1">
        <p:scale>
          <a:sx n="104" d="100"/>
          <a:sy n="104" d="100"/>
        </p:scale>
        <p:origin x="1840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4359C2-3C8E-4485-8F2B-8E89AAE0849C}" type="datetimeFigureOut">
              <a:rPr lang="en-US" smtClean="0"/>
              <a:t>6/5/18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1337FA-F65E-4AE8-804F-E83CA8BB3D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725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337FA-F65E-4AE8-804F-E83CA8BB3DB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772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9748" y="1995294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9747" y="3956266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6/5/18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9929" y="-26103"/>
            <a:ext cx="5281622" cy="803189"/>
          </a:xfrm>
        </p:spPr>
        <p:txBody>
          <a:bodyPr/>
          <a:lstStyle>
            <a:lvl1pPr algn="l">
              <a:defRPr sz="20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6/5/18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513" y="25655"/>
            <a:ext cx="5795584" cy="731178"/>
          </a:xfrm>
        </p:spPr>
        <p:txBody>
          <a:bodyPr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6/5/18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6/5/18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036" y="240822"/>
            <a:ext cx="5797964" cy="504198"/>
          </a:xfrm>
        </p:spPr>
        <p:txBody>
          <a:bodyPr/>
          <a:lstStyle>
            <a:lvl1pPr algn="l"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6/5/18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12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6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5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AA67AA0-DEF6-D741-AF0E-1BCF8203E1C0}" type="datetimeFigureOut">
              <a:rPr lang="en-US" smtClean="0"/>
              <a:t>6/5/18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1FA1B1B6-1873-E042-A246-BC0F54B866B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DMR Templates BMAT.jp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DMR Templates MMN.jp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DMR Templates CER.jp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DMR Templates CMMT.jpg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DMR Templates D.jp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 descr="DMR Templates 88P.jpg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64" r:id="rId4"/>
    <p:sldLayoutId id="2147483666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4723" y="88498"/>
            <a:ext cx="6037243" cy="803867"/>
          </a:xfrm>
        </p:spPr>
        <p:txBody>
          <a:bodyPr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Research Experience for Teachers</a:t>
            </a:r>
          </a:p>
        </p:txBody>
      </p:sp>
      <p:sp>
        <p:nvSpPr>
          <p:cNvPr id="9" name="Text Box 28"/>
          <p:cNvSpPr txBox="1">
            <a:spLocks noChangeArrowheads="1"/>
          </p:cNvSpPr>
          <p:nvPr/>
        </p:nvSpPr>
        <p:spPr bwMode="auto">
          <a:xfrm>
            <a:off x="253611" y="1979258"/>
            <a:ext cx="4266069" cy="375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en-US" sz="1400" dirty="0"/>
              <a:t>Since its inception in 1992, the NU-MRSEC has offered the Research Experience for Teachers (RET) program each summer to middle-school, high-school, and community-college teachers with the principal goals of engaging them in research, developing a network of scientific colleagues, learning about new scientific and technological developments, and transferring this knowledge to the classroom. Concurrent with their summer research, teachers develop a related curriculum project to be implemented in their classrooms and shared with colleagues and administrators. Former participants have also written proposals to support new curricula. These efforts include a course in nanotechnology taught at Lane Tech High School (Chicago Public Schools) with four NU-MRSEC guest lecturers.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286605" y="1091604"/>
            <a:ext cx="4855838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Education/Outreach, Northwestern University MRSEC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247" y="305124"/>
            <a:ext cx="2759824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NSF-MRSEC DMR-1121262</a:t>
            </a:r>
          </a:p>
        </p:txBody>
      </p:sp>
      <p:sp>
        <p:nvSpPr>
          <p:cNvPr id="3" name="Rectangle 2"/>
          <p:cNvSpPr/>
          <p:nvPr/>
        </p:nvSpPr>
        <p:spPr>
          <a:xfrm>
            <a:off x="4727355" y="1744611"/>
            <a:ext cx="4131324" cy="4224168"/>
          </a:xfrm>
          <a:prstGeom prst="rect">
            <a:avLst/>
          </a:prstGeom>
          <a:noFill/>
          <a:ln w="95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Research Experience for Teachers (RET) participants with the RET Program Director, Professor Lincoln Lauhon (left)." title="Research Experience for Teachers">
            <a:extLst>
              <a:ext uri="{FF2B5EF4-FFF2-40B4-BE49-F238E27FC236}">
                <a16:creationId xmlns:a16="http://schemas.microsoft.com/office/drawing/2014/main" id="{AC19FD9B-8DA2-564E-BB4B-139D8681ED2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0" r="2233"/>
          <a:stretch/>
        </p:blipFill>
        <p:spPr>
          <a:xfrm>
            <a:off x="4785880" y="1808426"/>
            <a:ext cx="4014274" cy="33498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1A949F2-B0F6-F049-B164-B2FC051051EC}"/>
              </a:ext>
            </a:extLst>
          </p:cNvPr>
          <p:cNvSpPr txBox="1"/>
          <p:nvPr/>
        </p:nvSpPr>
        <p:spPr>
          <a:xfrm>
            <a:off x="4854006" y="5195389"/>
            <a:ext cx="38780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Research Experience for Teachers (RET) participants with the RET Program Director, Professor Lincoln Lauhon (left).</a:t>
            </a:r>
          </a:p>
        </p:txBody>
      </p:sp>
    </p:spTree>
    <p:extLst>
      <p:ext uri="{BB962C8B-B14F-4D97-AF65-F5344CB8AC3E}">
        <p14:creationId xmlns:p14="http://schemas.microsoft.com/office/powerpoint/2010/main" val="32431732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13029</TotalTime>
  <Words>156</Words>
  <Application>Microsoft Macintosh PowerPoint</Application>
  <PresentationFormat>On-screen Show (4:3)</PresentationFormat>
  <Paragraphs>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News Gothic MT</vt:lpstr>
      <vt:lpstr>Wingdings 2</vt:lpstr>
      <vt:lpstr>Breeze</vt:lpstr>
      <vt:lpstr>Research Experience for Teachers</vt:lpstr>
    </vt:vector>
  </TitlesOfParts>
  <Manager/>
  <Company/>
  <LinksUpToDate>false</LinksUpToDate>
  <SharedDoc>false</SharedDoc>
  <HyperlinkBase/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rob</dc:creator>
  <cp:keywords/>
  <dc:description/>
  <cp:lastModifiedBy>Divya Abhat</cp:lastModifiedBy>
  <cp:revision>50</cp:revision>
  <cp:lastPrinted>2016-08-01T15:14:13Z</cp:lastPrinted>
  <dcterms:created xsi:type="dcterms:W3CDTF">2016-07-19T18:16:54Z</dcterms:created>
  <dcterms:modified xsi:type="dcterms:W3CDTF">2018-06-05T17:35:28Z</dcterms:modified>
  <cp:category/>
</cp:coreProperties>
</file>