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8" autoAdjust="0"/>
    <p:restoredTop sz="90520" autoAdjust="0"/>
  </p:normalViewPr>
  <p:slideViewPr>
    <p:cSldViewPr snapToGrid="0" snapToObjects="1">
      <p:cViewPr varScale="1">
        <p:scale>
          <a:sx n="111" d="100"/>
          <a:sy n="111" d="100"/>
        </p:scale>
        <p:origin x="133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3436F-67B8-4E7B-8EED-5183CC62EE71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E8B05-2F41-4787-BC67-A0E394A34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6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E8B05-2F41-4787-BC67-A0E394A34AE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2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986" y="94108"/>
            <a:ext cx="5399311" cy="803867"/>
          </a:xfrm>
        </p:spPr>
        <p:txBody>
          <a:bodyPr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NSF-MRSEC Booth at the International Materials Research Congress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78718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NSF DMR-1720139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54624" y="1705149"/>
            <a:ext cx="3608459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1400" dirty="0"/>
              <a:t>The NSF-MRSEC booth was featured at the XXVII International Materials Research Congress (IMRC) in Cancun, Mexico on August 19-24, 2018 to increase awareness, promote international collaboration, and broaden participation from traditionally underrepresented groups in the National Science Foundation Materials Research Science and Engineering Center (NSF-MRSEC) program. The annual IMRC is a joint effort of the Materials Research Society and the Socieda Mexicana de Materiales that helps promote leading-edge materials research globally. The NU-MRSEC led the effort and was joined by the UChicago-MRSEC, UCSB-MRSEC, and NYU-MRSEC. The NSF-MRSEC booth attracted 246 IMRC attendees, primarily from Latin America.</a:t>
            </a:r>
          </a:p>
        </p:txBody>
      </p:sp>
      <p:pic>
        <p:nvPicPr>
          <p:cNvPr id="15" name="Picture 14" descr="The NSF-MRSEC Booth at the XXVII International Materials Research Congress (IMRC) in Cancun, Mexico on August 19-24, 2018 attracted 246 attendees, primarily from Latin America." title="NSF-MRSEC Booth at the International Materials Research Congress">
            <a:extLst>
              <a:ext uri="{FF2B5EF4-FFF2-40B4-BE49-F238E27FC236}">
                <a16:creationId xmlns:a16="http://schemas.microsoft.com/office/drawing/2014/main" id="{DF094F48-8111-E94F-8121-C2835CFDA12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7798" y="1735269"/>
            <a:ext cx="4652643" cy="34667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366" y="730366"/>
            <a:ext cx="77301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2019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8476" y="1090902"/>
            <a:ext cx="5226398" cy="3000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International Outreach, Northwestern University MRSEC</a:t>
            </a:r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4098476" y="1633357"/>
            <a:ext cx="4891287" cy="4329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207105" y="5253401"/>
            <a:ext cx="46740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ea typeface="ＭＳ Ｐゴシック" panose="020B0600070205080204" pitchFamily="34" charset="-128"/>
              </a:rPr>
              <a:t>The NSF-MRSEC Booth at the </a:t>
            </a:r>
            <a:r>
              <a:rPr lang="en-US" sz="1200" dirty="0"/>
              <a:t>XXVII International Materials Research Congress (IMRC) in Cancun, Mexico on August 19-24, 2018 attracted 246 attendees, primarily from Latin America.</a:t>
            </a:r>
            <a:endParaRPr lang="en-US" altLang="en-US" sz="12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6014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15451</TotalTime>
  <Words>160</Words>
  <Application>Microsoft Macintosh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NSF-MRSEC Booth at the International Materials Research Congress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Microsoft Office User</cp:lastModifiedBy>
  <cp:revision>69</cp:revision>
  <cp:lastPrinted>2016-08-01T15:14:13Z</cp:lastPrinted>
  <dcterms:created xsi:type="dcterms:W3CDTF">2016-07-19T18:16:54Z</dcterms:created>
  <dcterms:modified xsi:type="dcterms:W3CDTF">2019-05-07T16:21:36Z</dcterms:modified>
  <cp:category/>
</cp:coreProperties>
</file>