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p:restoredTop sz="78027"/>
  </p:normalViewPr>
  <p:slideViewPr>
    <p:cSldViewPr snapToGrid="0">
      <p:cViewPr varScale="1">
        <p:scale>
          <a:sx n="111" d="100"/>
          <a:sy n="111" d="100"/>
        </p:scale>
        <p:origin x="144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xfrm>
            <a:off x="1143000" y="685800"/>
            <a:ext cx="4572000" cy="3429000"/>
          </a:xfrm>
          <a:prstGeom prst="rect">
            <a:avLst/>
          </a:prstGeom>
        </p:spPr>
        <p:txBody>
          <a:bodyPr/>
          <a:lstStyle/>
          <a:p>
            <a:endParaRPr/>
          </a:p>
        </p:txBody>
      </p:sp>
      <p:sp>
        <p:nvSpPr>
          <p:cNvPr id="81" name="Shape 8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pPr>
              <a:defRPr sz="1800" b="1"/>
            </a:pPr>
            <a:r>
              <a:t>What Has Been Achieved: </a:t>
            </a:r>
            <a:r>
              <a:rPr b="0"/>
              <a:t>Following the success of the first year’s pilot effort, the second year (2023–2024) included a much larger cohort of undergrad consultants (Sustainable Lab Ambassadors, SLAs) and demonstrated that their pairing with research labs has strong appeal and benefits to both undergraduates and participating labs. Fifteen out of 29 labs received SLA assistance while two returning SLAs serving as valuable peer mentors. Having experienced student leaders to support the much larger cohort of SLAs prompted an initiative to collect quantitative impact data.  These efforts revealed a need for better tools and methods of collection, so that comparisons and extrapolations can be made with confidence. Nonetheless, the data collection effort strengthened relationships between consultants and their labs while building technical and interpersonal skills and set the stage for enhanced data collection efforts in the next year.</a:t>
            </a:r>
          </a:p>
          <a:p>
            <a:pPr>
              <a:defRPr sz="1800" b="1"/>
            </a:pPr>
            <a:r>
              <a:t>Importance of the Achievement: </a:t>
            </a:r>
            <a:r>
              <a:rPr b="0"/>
              <a:t>The second-year pilot revealed further potential to impact operations, laboratory culture, and student skill development. Growth in the number of paid SLAs paired with a variety of labs allowed the program’s leadership team the opportunity to assess the essential elements of a successful SLA and laboratory experience. For example, not all labs are appropriate for hosting an SLA and providing that student with a rich experience that applies their training, yet all labs benefit from programmatic support to help them stay on track, tap into Penn State information and resources, and make improvements to their lab operations. Lessons learned are helping to formulate a long-term strategic plan for staffing needs, programmatic activities and timelines, partnerships with mutually beneficial goals, and permanent funding.</a:t>
            </a:r>
            <a:endParaRPr>
              <a:latin typeface="Helvetica Neue"/>
              <a:ea typeface="Helvetica Neue"/>
              <a:cs typeface="Helvetica Neue"/>
              <a:sym typeface="Helvetica Neue"/>
            </a:endParaRPr>
          </a:p>
          <a:p>
            <a:pPr>
              <a:defRPr sz="1800" b="1"/>
            </a:pPr>
            <a:r>
              <a:t>How is the achievement related to the IRG, and how does it help it achieve its goals? </a:t>
            </a:r>
            <a:r>
              <a:rPr b="0"/>
              <a:t>This effort aligns directly with the Center’s focus on sustainability as its proposed education, outreach, and human resource development theme. </a:t>
            </a:r>
            <a:endParaRPr>
              <a:latin typeface="Helvetica Neue"/>
              <a:ea typeface="Helvetica Neue"/>
              <a:cs typeface="Helvetica Neue"/>
              <a:sym typeface="Helvetica Neue"/>
            </a:endParaRPr>
          </a:p>
          <a:p>
            <a:pPr>
              <a:defRPr sz="1800" b="1"/>
            </a:pPr>
            <a:r>
              <a:t>Where the findings are published: </a:t>
            </a:r>
            <a:r>
              <a:rPr b="0"/>
              <a:t>Efforts are not yet published in the research literature, but multiple news articles have been written about the program and the International Institute for Sustainable Laboratories (I2SL) recognized the program with an Honorable Mention award and an invited talk at their fall 2023 conference.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23" name="Body Level One…"/>
          <p:cNvSpPr txBox="1">
            <a:spLocks noGrp="1"/>
          </p:cNvSpPr>
          <p:nvPr>
            <p:ph type="body" sz="quarter" idx="1"/>
          </p:nvPr>
        </p:nvSpPr>
        <p:spPr>
          <a:xfrm>
            <a:off x="1524000" y="3602037"/>
            <a:ext cx="9144000" cy="1655763"/>
          </a:xfrm>
          <a:prstGeom prst="rect">
            <a:avLst/>
          </a:prstGeom>
        </p:spPr>
        <p:txBody>
          <a:bodyPr/>
          <a:lstStyle>
            <a:lvl1pPr marL="0" indent="0" algn="ctr">
              <a:buClrTx/>
              <a:buSzTx/>
              <a:buNone/>
            </a:lvl1pPr>
            <a:lvl2pPr marL="0" indent="457200" algn="ctr">
              <a:buClrTx/>
              <a:buSzTx/>
              <a:buNone/>
            </a:lvl2pPr>
            <a:lvl3pPr marL="0" indent="914400" algn="ctr">
              <a:buClrTx/>
              <a:buSzTx/>
              <a:buNone/>
            </a:lvl3pPr>
            <a:lvl4pPr marL="0" indent="1371600" algn="ctr">
              <a:buClrTx/>
              <a:buSzTx/>
              <a:buNone/>
            </a:lvl4pPr>
            <a:lvl5pPr marL="0" indent="1828800" algn="ctr">
              <a:buClrTx/>
              <a:buSzTx/>
              <a:buNone/>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10992187" y="6340792"/>
            <a:ext cx="361614" cy="396241"/>
          </a:xfrm>
          <a:prstGeom prst="rect">
            <a:avLst/>
          </a:prstGeom>
        </p:spPr>
        <p:txBody>
          <a:bodyPr/>
          <a:lstStyle>
            <a:lvl1pPr>
              <a:defRPr sz="20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TITUS">
    <p:spTree>
      <p:nvGrpSpPr>
        <p:cNvPr id="1" name=""/>
        <p:cNvGrpSpPr/>
        <p:nvPr/>
      </p:nvGrpSpPr>
      <p:grpSpPr>
        <a:xfrm>
          <a:off x="0" y="0"/>
          <a:ext cx="0" cy="0"/>
          <a:chOff x="0" y="0"/>
          <a:chExt cx="0" cy="0"/>
        </a:xfrm>
      </p:grpSpPr>
      <p:sp>
        <p:nvSpPr>
          <p:cNvPr id="39" name="TextBox 13"/>
          <p:cNvSpPr/>
          <p:nvPr/>
        </p:nvSpPr>
        <p:spPr>
          <a:xfrm>
            <a:off x="0" y="3482"/>
            <a:ext cx="12217053" cy="805957"/>
          </a:xfrm>
          <a:prstGeom prst="rect">
            <a:avLst/>
          </a:prstGeom>
          <a:gradFill>
            <a:gsLst>
              <a:gs pos="0">
                <a:srgbClr val="FFFFFF"/>
              </a:gs>
              <a:gs pos="35000">
                <a:srgbClr val="FFFFFF"/>
              </a:gs>
              <a:gs pos="100000">
                <a:schemeClr val="accent1"/>
              </a:gs>
            </a:gsLst>
            <a:path path="circle">
              <a:fillToRect l="37721" t="-19636" r="62278" b="119636"/>
            </a:path>
          </a:gradFill>
          <a:ln w="12700">
            <a:miter lim="400000"/>
          </a:ln>
        </p:spPr>
        <p:txBody>
          <a:bodyPr lIns="45719" rIns="45719"/>
          <a:lstStyle/>
          <a:p>
            <a:pPr>
              <a:defRPr sz="4400" b="1">
                <a:solidFill>
                  <a:srgbClr val="0BC564"/>
                </a:solidFill>
                <a:latin typeface="Sitka Subheading"/>
                <a:ea typeface="Sitka Subheading"/>
                <a:cs typeface="Sitka Subheading"/>
                <a:sym typeface="Sitka Subheading"/>
              </a:defRPr>
            </a:pPr>
            <a:endParaRPr/>
          </a:p>
        </p:txBody>
      </p:sp>
      <p:sp>
        <p:nvSpPr>
          <p:cNvPr id="4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grpSp>
        <p:nvGrpSpPr>
          <p:cNvPr id="45" name="Group 7"/>
          <p:cNvGrpSpPr/>
          <p:nvPr/>
        </p:nvGrpSpPr>
        <p:grpSpPr>
          <a:xfrm>
            <a:off x="0" y="6243697"/>
            <a:ext cx="12192000" cy="653979"/>
            <a:chOff x="0" y="0"/>
            <a:chExt cx="12192000" cy="653978"/>
          </a:xfrm>
        </p:grpSpPr>
        <p:sp>
          <p:nvSpPr>
            <p:cNvPr id="41" name="Rectangle 8"/>
            <p:cNvSpPr/>
            <p:nvPr/>
          </p:nvSpPr>
          <p:spPr>
            <a:xfrm>
              <a:off x="0" y="0"/>
              <a:ext cx="12192000" cy="653979"/>
            </a:xfrm>
            <a:prstGeom prst="rect">
              <a:avLst/>
            </a:prstGeom>
            <a:gradFill flip="none" rotWithShape="1">
              <a:gsLst>
                <a:gs pos="0">
                  <a:srgbClr val="F6F8FC"/>
                </a:gs>
                <a:gs pos="100000">
                  <a:srgbClr val="CFAECF"/>
                </a:gs>
              </a:gsLst>
              <a:lin ang="10800000" scaled="0"/>
            </a:gradFill>
            <a:ln w="12700" cap="flat">
              <a:noFill/>
              <a:miter lim="400000"/>
            </a:ln>
            <a:effectLst/>
          </p:spPr>
          <p:txBody>
            <a:bodyPr wrap="square" lIns="45719" tIns="45719" rIns="45719" bIns="45719" numCol="1" anchor="ctr">
              <a:noAutofit/>
            </a:bodyPr>
            <a:lstStyle/>
            <a:p>
              <a:pPr algn="ctr">
                <a:defRPr>
                  <a:solidFill>
                    <a:srgbClr val="FFFFFF"/>
                  </a:solidFill>
                  <a:latin typeface="Times New Roman"/>
                  <a:ea typeface="Times New Roman"/>
                  <a:cs typeface="Times New Roman"/>
                  <a:sym typeface="Times New Roman"/>
                </a:defRPr>
              </a:pPr>
              <a:endParaRPr/>
            </a:p>
          </p:txBody>
        </p:sp>
        <p:pic>
          <p:nvPicPr>
            <p:cNvPr id="42" name="Picture 9" descr="Picture 9"/>
            <p:cNvPicPr>
              <a:picLocks noChangeAspect="1"/>
            </p:cNvPicPr>
            <p:nvPr/>
          </p:nvPicPr>
          <p:blipFill>
            <a:blip r:embed="rId2"/>
            <a:stretch>
              <a:fillRect/>
            </a:stretch>
          </p:blipFill>
          <p:spPr>
            <a:xfrm>
              <a:off x="1228325" y="28481"/>
              <a:ext cx="2200676" cy="547540"/>
            </a:xfrm>
            <a:prstGeom prst="rect">
              <a:avLst/>
            </a:prstGeom>
            <a:ln w="12700" cap="flat">
              <a:noFill/>
              <a:miter lim="400000"/>
            </a:ln>
            <a:effectLst/>
          </p:spPr>
        </p:pic>
        <p:sp>
          <p:nvSpPr>
            <p:cNvPr id="43" name="Rectangle 10"/>
            <p:cNvSpPr txBox="1"/>
            <p:nvPr/>
          </p:nvSpPr>
          <p:spPr>
            <a:xfrm>
              <a:off x="3685856" y="226695"/>
              <a:ext cx="4601917" cy="2147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900" i="1">
                  <a:solidFill>
                    <a:schemeClr val="accent1"/>
                  </a:solidFill>
                  <a:latin typeface="Arial"/>
                  <a:ea typeface="Arial"/>
                  <a:cs typeface="Arial"/>
                  <a:sym typeface="Arial"/>
                </a:defRPr>
              </a:lvl1pPr>
            </a:lstStyle>
            <a:p>
              <a:r>
                <a:t>Where Materials Begin and Society Benefits</a:t>
              </a:r>
            </a:p>
          </p:txBody>
        </p:sp>
        <p:pic>
          <p:nvPicPr>
            <p:cNvPr id="44" name="Picture 6" descr="Picture 6"/>
            <p:cNvPicPr>
              <a:picLocks noChangeAspect="1"/>
            </p:cNvPicPr>
            <p:nvPr/>
          </p:nvPicPr>
          <p:blipFill>
            <a:blip r:embed="rId3"/>
            <a:stretch>
              <a:fillRect/>
            </a:stretch>
          </p:blipFill>
          <p:spPr>
            <a:xfrm>
              <a:off x="380998" y="14192"/>
              <a:ext cx="616494" cy="619937"/>
            </a:xfrm>
            <a:prstGeom prst="rect">
              <a:avLst/>
            </a:prstGeom>
            <a:ln w="12700" cap="flat">
              <a:noFill/>
              <a:miter lim="400000"/>
            </a:ln>
            <a:effectLst/>
          </p:spPr>
        </p:pic>
      </p:grpSp>
      <p:sp>
        <p:nvSpPr>
          <p:cNvPr id="46" name="Rectangle 17"/>
          <p:cNvSpPr/>
          <p:nvPr/>
        </p:nvSpPr>
        <p:spPr>
          <a:xfrm>
            <a:off x="0" y="262753"/>
            <a:ext cx="2765425" cy="416411"/>
          </a:xfrm>
          <a:prstGeom prst="rect">
            <a:avLst/>
          </a:prstGeom>
          <a:solidFill>
            <a:srgbClr val="FFE699"/>
          </a:solidFill>
          <a:ln w="12700">
            <a:miter lim="400000"/>
          </a:ln>
        </p:spPr>
        <p:txBody>
          <a:bodyPr lIns="45719" rIns="45719" anchor="ctr"/>
          <a:lstStyle/>
          <a:p>
            <a:pPr algn="ctr">
              <a:defRPr>
                <a:solidFill>
                  <a:srgbClr val="FFFFFF"/>
                </a:solidFill>
              </a:defRPr>
            </a:pPr>
            <a:endParaRPr/>
          </a:p>
        </p:txBody>
      </p:sp>
      <p:sp>
        <p:nvSpPr>
          <p:cNvPr id="47" name="Right Triangle 18"/>
          <p:cNvSpPr/>
          <p:nvPr/>
        </p:nvSpPr>
        <p:spPr>
          <a:xfrm>
            <a:off x="2762250" y="261461"/>
            <a:ext cx="457269" cy="4177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E699"/>
          </a:solidFill>
          <a:ln w="12700">
            <a:miter lim="400000"/>
          </a:ln>
        </p:spPr>
        <p:txBody>
          <a:bodyPr lIns="45719" rIns="45719" anchor="ctr"/>
          <a:lstStyle/>
          <a:p>
            <a:pPr algn="ctr">
              <a:defRPr>
                <a:solidFill>
                  <a:srgbClr val="FFFFFF"/>
                </a:solidFill>
              </a:defRPr>
            </a:pPr>
            <a:endParaRPr/>
          </a:p>
        </p:txBody>
      </p:sp>
      <p:grpSp>
        <p:nvGrpSpPr>
          <p:cNvPr id="50" name="Group 19"/>
          <p:cNvGrpSpPr/>
          <p:nvPr/>
        </p:nvGrpSpPr>
        <p:grpSpPr>
          <a:xfrm>
            <a:off x="4707583" y="807282"/>
            <a:ext cx="7484417" cy="444971"/>
            <a:chOff x="0" y="0"/>
            <a:chExt cx="7484416" cy="444969"/>
          </a:xfrm>
        </p:grpSpPr>
        <p:sp>
          <p:nvSpPr>
            <p:cNvPr id="48" name="Rectangle 20"/>
            <p:cNvSpPr/>
            <p:nvPr/>
          </p:nvSpPr>
          <p:spPr>
            <a:xfrm>
              <a:off x="457268" y="0"/>
              <a:ext cx="7027149" cy="444969"/>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49" name="Right Triangle 21"/>
            <p:cNvSpPr/>
            <p:nvPr/>
          </p:nvSpPr>
          <p:spPr>
            <a:xfrm rot="10800000">
              <a:off x="-1" y="0"/>
              <a:ext cx="457270" cy="4449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E6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58" name="Title Text"/>
          <p:cNvSpPr txBox="1">
            <a:spLocks noGrp="1"/>
          </p:cNvSpPr>
          <p:nvPr>
            <p:ph type="title"/>
          </p:nvPr>
        </p:nvSpPr>
        <p:spPr>
          <a:xfrm>
            <a:off x="614515" y="152008"/>
            <a:ext cx="10962968" cy="566719"/>
          </a:xfrm>
          <a:prstGeom prst="rect">
            <a:avLst/>
          </a:prstGeom>
        </p:spPr>
        <p:txBody>
          <a:bodyPr/>
          <a:lstStyle>
            <a:lvl1pPr algn="ctr">
              <a:defRPr sz="2800">
                <a:solidFill>
                  <a:srgbClr val="C00000"/>
                </a:solidFill>
                <a:latin typeface="Arial"/>
                <a:ea typeface="Arial"/>
                <a:cs typeface="Arial"/>
                <a:sym typeface="Arial"/>
              </a:defRPr>
            </a:lvl1pPr>
          </a:lstStyle>
          <a:p>
            <a:r>
              <a:t>Title Text</a:t>
            </a:r>
          </a:p>
        </p:txBody>
      </p:sp>
      <p:sp>
        <p:nvSpPr>
          <p:cNvPr id="59" name="Body Level One…"/>
          <p:cNvSpPr txBox="1">
            <a:spLocks noGrp="1"/>
          </p:cNvSpPr>
          <p:nvPr>
            <p:ph type="body" idx="1"/>
          </p:nvPr>
        </p:nvSpPr>
        <p:spPr>
          <a:xfrm>
            <a:off x="614513" y="1211300"/>
            <a:ext cx="10962969" cy="435133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grpSp>
        <p:nvGrpSpPr>
          <p:cNvPr id="64" name="Group 7"/>
          <p:cNvGrpSpPr/>
          <p:nvPr/>
        </p:nvGrpSpPr>
        <p:grpSpPr>
          <a:xfrm>
            <a:off x="0" y="6163798"/>
            <a:ext cx="12192000" cy="733878"/>
            <a:chOff x="0" y="0"/>
            <a:chExt cx="12192000" cy="733877"/>
          </a:xfrm>
        </p:grpSpPr>
        <p:sp>
          <p:nvSpPr>
            <p:cNvPr id="60" name="Rectangle 8"/>
            <p:cNvSpPr/>
            <p:nvPr/>
          </p:nvSpPr>
          <p:spPr>
            <a:xfrm>
              <a:off x="0" y="0"/>
              <a:ext cx="12192000" cy="733878"/>
            </a:xfrm>
            <a:prstGeom prst="rect">
              <a:avLst/>
            </a:prstGeom>
            <a:gradFill flip="none" rotWithShape="1">
              <a:gsLst>
                <a:gs pos="0">
                  <a:srgbClr val="F6F8FC"/>
                </a:gs>
                <a:gs pos="100000">
                  <a:srgbClr val="CFAECF"/>
                </a:gs>
              </a:gsLst>
              <a:lin ang="10800000" scaled="0"/>
            </a:gradFill>
            <a:ln w="12700" cap="flat">
              <a:noFill/>
              <a:miter lim="400000"/>
            </a:ln>
            <a:effectLst/>
          </p:spPr>
          <p:txBody>
            <a:bodyPr wrap="square" lIns="45719" tIns="45719" rIns="45719" bIns="45719" numCol="1" anchor="ctr">
              <a:noAutofit/>
            </a:bodyPr>
            <a:lstStyle/>
            <a:p>
              <a:pPr algn="ctr">
                <a:defRPr>
                  <a:solidFill>
                    <a:srgbClr val="FFFFFF"/>
                  </a:solidFill>
                  <a:latin typeface="Times New Roman"/>
                  <a:ea typeface="Times New Roman"/>
                  <a:cs typeface="Times New Roman"/>
                  <a:sym typeface="Times New Roman"/>
                </a:defRPr>
              </a:pPr>
              <a:endParaRPr/>
            </a:p>
          </p:txBody>
        </p:sp>
        <p:pic>
          <p:nvPicPr>
            <p:cNvPr id="61" name="Picture 9" descr="Picture 9"/>
            <p:cNvPicPr>
              <a:picLocks noChangeAspect="1"/>
            </p:cNvPicPr>
            <p:nvPr/>
          </p:nvPicPr>
          <p:blipFill>
            <a:blip r:embed="rId2"/>
            <a:stretch>
              <a:fillRect/>
            </a:stretch>
          </p:blipFill>
          <p:spPr>
            <a:xfrm>
              <a:off x="1304693" y="37703"/>
              <a:ext cx="2445811" cy="608531"/>
            </a:xfrm>
            <a:prstGeom prst="rect">
              <a:avLst/>
            </a:prstGeom>
            <a:ln w="12700" cap="flat">
              <a:noFill/>
              <a:miter lim="400000"/>
            </a:ln>
            <a:effectLst/>
          </p:spPr>
        </p:pic>
        <p:sp>
          <p:nvSpPr>
            <p:cNvPr id="62" name="Rectangle 10"/>
            <p:cNvSpPr txBox="1"/>
            <p:nvPr/>
          </p:nvSpPr>
          <p:spPr>
            <a:xfrm>
              <a:off x="3966939" y="210550"/>
              <a:ext cx="460191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b="1">
                  <a:solidFill>
                    <a:schemeClr val="accent1"/>
                  </a:solidFill>
                  <a:effectLst>
                    <a:outerShdw blurRad="38100" dist="25400" dir="5400000" rotWithShape="0">
                      <a:srgbClr val="6E747A">
                        <a:alpha val="43000"/>
                      </a:srgbClr>
                    </a:outerShdw>
                  </a:effectLst>
                  <a:latin typeface="Times New Roman"/>
                  <a:ea typeface="Times New Roman"/>
                  <a:cs typeface="Times New Roman"/>
                  <a:sym typeface="Times New Roman"/>
                </a:defRPr>
              </a:lvl1pPr>
            </a:lstStyle>
            <a:p>
              <a:r>
                <a:t>Where Materials Begin &amp; Society Benefits</a:t>
              </a:r>
            </a:p>
          </p:txBody>
        </p:sp>
        <p:pic>
          <p:nvPicPr>
            <p:cNvPr id="63" name="Picture 6" descr="Picture 6"/>
            <p:cNvPicPr>
              <a:picLocks noChangeAspect="1"/>
            </p:cNvPicPr>
            <p:nvPr/>
          </p:nvPicPr>
          <p:blipFill>
            <a:blip r:embed="rId3"/>
            <a:stretch>
              <a:fillRect/>
            </a:stretch>
          </p:blipFill>
          <p:spPr>
            <a:xfrm>
              <a:off x="350380" y="37703"/>
              <a:ext cx="647113" cy="650727"/>
            </a:xfrm>
            <a:prstGeom prst="rect">
              <a:avLst/>
            </a:prstGeom>
            <a:ln w="12700" cap="flat">
              <a:noFill/>
              <a:miter lim="400000"/>
            </a:ln>
            <a:effectLst/>
          </p:spPr>
        </p:pic>
      </p:grpSp>
      <p:sp>
        <p:nvSpPr>
          <p:cNvPr id="65" name="Slide Number Placeholder 6"/>
          <p:cNvSpPr txBox="1"/>
          <p:nvPr/>
        </p:nvSpPr>
        <p:spPr>
          <a:xfrm>
            <a:off x="8808719" y="6340792"/>
            <a:ext cx="2651762" cy="396241"/>
          </a:xfrm>
          <a:prstGeom prst="rect">
            <a:avLst/>
          </a:prstGeom>
          <a:ln w="12700">
            <a:miter lim="400000"/>
          </a:ln>
        </p:spPr>
        <p:txBody>
          <a:bodyPr lIns="45719" rIns="45719" anchor="ctr">
            <a:spAutoFit/>
          </a:bodyPr>
          <a:lstStyle/>
          <a:p>
            <a:pPr algn="r">
              <a:defRPr sz="2000"/>
            </a:pPr>
            <a:endParaRPr/>
          </a:p>
        </p:txBody>
      </p:sp>
      <p:sp>
        <p:nvSpPr>
          <p:cNvPr id="66" name="TextBox 14"/>
          <p:cNvSpPr/>
          <p:nvPr/>
        </p:nvSpPr>
        <p:spPr>
          <a:xfrm>
            <a:off x="25052" y="-3563"/>
            <a:ext cx="12192001" cy="131033"/>
          </a:xfrm>
          <a:prstGeom prst="rect">
            <a:avLst/>
          </a:prstGeom>
          <a:gradFill>
            <a:gsLst>
              <a:gs pos="0">
                <a:schemeClr val="accent6"/>
              </a:gs>
              <a:gs pos="35000">
                <a:srgbClr val="FFFFFF"/>
              </a:gs>
              <a:gs pos="100000">
                <a:schemeClr val="accent1"/>
              </a:gs>
            </a:gsLst>
            <a:path path="circle">
              <a:fillToRect l="37721" t="-19636" r="62278" b="119636"/>
            </a:path>
          </a:gradFill>
          <a:ln w="12700">
            <a:miter lim="400000"/>
          </a:ln>
        </p:spPr>
        <p:txBody>
          <a:bodyPr lIns="45719" rIns="45719"/>
          <a:lstStyle/>
          <a:p>
            <a:pPr>
              <a:defRPr sz="400"/>
            </a:pPr>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3"/>
          <p:cNvSpPr/>
          <p:nvPr/>
        </p:nvSpPr>
        <p:spPr>
          <a:xfrm>
            <a:off x="0" y="3482"/>
            <a:ext cx="12217053" cy="805957"/>
          </a:xfrm>
          <a:prstGeom prst="rect">
            <a:avLst/>
          </a:prstGeom>
          <a:gradFill>
            <a:gsLst>
              <a:gs pos="0">
                <a:srgbClr val="FFFFFF"/>
              </a:gs>
              <a:gs pos="35000">
                <a:srgbClr val="FFFFFF"/>
              </a:gs>
              <a:gs pos="100000">
                <a:schemeClr val="accent1"/>
              </a:gs>
            </a:gsLst>
            <a:path path="circle">
              <a:fillToRect l="37721" t="-19636" r="62278" b="119636"/>
            </a:path>
          </a:gradFill>
          <a:ln w="12700">
            <a:miter lim="400000"/>
          </a:ln>
        </p:spPr>
        <p:txBody>
          <a:bodyPr lIns="45719" rIns="45719"/>
          <a:lstStyle/>
          <a:p>
            <a:pPr>
              <a:defRPr sz="4400" b="1">
                <a:solidFill>
                  <a:srgbClr val="0BC564"/>
                </a:solidFill>
                <a:latin typeface="Sitka Subheading"/>
                <a:ea typeface="Sitka Subheading"/>
                <a:cs typeface="Sitka Subheading"/>
                <a:sym typeface="Sitka Subheading"/>
              </a:defRPr>
            </a:pPr>
            <a:endParaRPr/>
          </a:p>
        </p:txBody>
      </p:sp>
      <p:sp>
        <p:nvSpPr>
          <p:cNvPr id="3" name="Body Level One…"/>
          <p:cNvSpPr txBox="1">
            <a:spLocks noGrp="1"/>
          </p:cNvSpPr>
          <p:nvPr>
            <p:ph type="body" idx="1"/>
          </p:nvPr>
        </p:nvSpPr>
        <p:spPr>
          <a:xfrm>
            <a:off x="505331" y="1334133"/>
            <a:ext cx="10962969"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grpSp>
        <p:nvGrpSpPr>
          <p:cNvPr id="8" name="Group 7"/>
          <p:cNvGrpSpPr/>
          <p:nvPr/>
        </p:nvGrpSpPr>
        <p:grpSpPr>
          <a:xfrm>
            <a:off x="0" y="6243697"/>
            <a:ext cx="12192000" cy="653979"/>
            <a:chOff x="0" y="0"/>
            <a:chExt cx="12192000" cy="653978"/>
          </a:xfrm>
        </p:grpSpPr>
        <p:sp>
          <p:nvSpPr>
            <p:cNvPr id="4" name="Rectangle 8"/>
            <p:cNvSpPr/>
            <p:nvPr/>
          </p:nvSpPr>
          <p:spPr>
            <a:xfrm>
              <a:off x="0" y="0"/>
              <a:ext cx="12192000" cy="653979"/>
            </a:xfrm>
            <a:prstGeom prst="rect">
              <a:avLst/>
            </a:prstGeom>
            <a:gradFill flip="none" rotWithShape="1">
              <a:gsLst>
                <a:gs pos="0">
                  <a:srgbClr val="F6F8FC"/>
                </a:gs>
                <a:gs pos="100000">
                  <a:srgbClr val="CFAECF"/>
                </a:gs>
              </a:gsLst>
              <a:lin ang="10800000" scaled="0"/>
            </a:gradFill>
            <a:ln w="12700" cap="flat">
              <a:noFill/>
              <a:miter lim="400000"/>
            </a:ln>
            <a:effectLst/>
          </p:spPr>
          <p:txBody>
            <a:bodyPr wrap="square" lIns="45719" tIns="45719" rIns="45719" bIns="45719" numCol="1" anchor="ctr">
              <a:noAutofit/>
            </a:bodyPr>
            <a:lstStyle/>
            <a:p>
              <a:pPr algn="ctr">
                <a:defRPr>
                  <a:solidFill>
                    <a:srgbClr val="FFFFFF"/>
                  </a:solidFill>
                  <a:latin typeface="Times New Roman"/>
                  <a:ea typeface="Times New Roman"/>
                  <a:cs typeface="Times New Roman"/>
                  <a:sym typeface="Times New Roman"/>
                </a:defRPr>
              </a:pPr>
              <a:endParaRPr/>
            </a:p>
          </p:txBody>
        </p:sp>
        <p:pic>
          <p:nvPicPr>
            <p:cNvPr id="5" name="Picture 9" descr="Picture 9"/>
            <p:cNvPicPr>
              <a:picLocks noChangeAspect="1"/>
            </p:cNvPicPr>
            <p:nvPr/>
          </p:nvPicPr>
          <p:blipFill>
            <a:blip r:embed="rId7"/>
            <a:stretch>
              <a:fillRect/>
            </a:stretch>
          </p:blipFill>
          <p:spPr>
            <a:xfrm>
              <a:off x="1228325" y="28481"/>
              <a:ext cx="2200676" cy="547540"/>
            </a:xfrm>
            <a:prstGeom prst="rect">
              <a:avLst/>
            </a:prstGeom>
            <a:ln w="12700" cap="flat">
              <a:noFill/>
              <a:miter lim="400000"/>
            </a:ln>
            <a:effectLst/>
          </p:spPr>
        </p:pic>
        <p:sp>
          <p:nvSpPr>
            <p:cNvPr id="6" name="Rectangle 10"/>
            <p:cNvSpPr txBox="1"/>
            <p:nvPr/>
          </p:nvSpPr>
          <p:spPr>
            <a:xfrm>
              <a:off x="3685856" y="226695"/>
              <a:ext cx="4601917" cy="2147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900" i="1">
                  <a:solidFill>
                    <a:schemeClr val="accent1"/>
                  </a:solidFill>
                  <a:latin typeface="Arial"/>
                  <a:ea typeface="Arial"/>
                  <a:cs typeface="Arial"/>
                  <a:sym typeface="Arial"/>
                </a:defRPr>
              </a:lvl1pPr>
            </a:lstStyle>
            <a:p>
              <a:r>
                <a:t>Where Materials Begin and Society Benefits</a:t>
              </a:r>
            </a:p>
          </p:txBody>
        </p:sp>
        <p:pic>
          <p:nvPicPr>
            <p:cNvPr id="7" name="Picture 6" descr="Picture 6"/>
            <p:cNvPicPr>
              <a:picLocks noChangeAspect="1"/>
            </p:cNvPicPr>
            <p:nvPr/>
          </p:nvPicPr>
          <p:blipFill>
            <a:blip r:embed="rId8"/>
            <a:stretch>
              <a:fillRect/>
            </a:stretch>
          </p:blipFill>
          <p:spPr>
            <a:xfrm>
              <a:off x="380998" y="14192"/>
              <a:ext cx="616494" cy="619937"/>
            </a:xfrm>
            <a:prstGeom prst="rect">
              <a:avLst/>
            </a:prstGeom>
            <a:ln w="12700" cap="flat">
              <a:noFill/>
              <a:miter lim="400000"/>
            </a:ln>
            <a:effectLst/>
          </p:spPr>
        </p:pic>
      </p:grpSp>
      <p:sp>
        <p:nvSpPr>
          <p:cNvPr id="9" name="Rectangle 17"/>
          <p:cNvSpPr/>
          <p:nvPr/>
        </p:nvSpPr>
        <p:spPr>
          <a:xfrm>
            <a:off x="0" y="262753"/>
            <a:ext cx="2765425" cy="416411"/>
          </a:xfrm>
          <a:prstGeom prst="rect">
            <a:avLst/>
          </a:prstGeom>
          <a:solidFill>
            <a:srgbClr val="FFE699"/>
          </a:solidFill>
          <a:ln w="12700">
            <a:miter lim="400000"/>
          </a:ln>
        </p:spPr>
        <p:txBody>
          <a:bodyPr lIns="45719" rIns="45719" anchor="ctr"/>
          <a:lstStyle/>
          <a:p>
            <a:pPr algn="ctr">
              <a:defRPr>
                <a:solidFill>
                  <a:srgbClr val="FFFFFF"/>
                </a:solidFill>
              </a:defRPr>
            </a:pPr>
            <a:endParaRPr/>
          </a:p>
        </p:txBody>
      </p:sp>
      <p:sp>
        <p:nvSpPr>
          <p:cNvPr id="10" name="Right Triangle 18"/>
          <p:cNvSpPr/>
          <p:nvPr/>
        </p:nvSpPr>
        <p:spPr>
          <a:xfrm>
            <a:off x="2762250" y="261461"/>
            <a:ext cx="457269" cy="4177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E699"/>
          </a:solidFill>
          <a:ln w="12700">
            <a:miter lim="400000"/>
          </a:ln>
        </p:spPr>
        <p:txBody>
          <a:bodyPr lIns="45719" rIns="45719" anchor="ctr"/>
          <a:lstStyle/>
          <a:p>
            <a:pPr algn="ctr">
              <a:defRPr>
                <a:solidFill>
                  <a:srgbClr val="FFFFFF"/>
                </a:solidFill>
              </a:defRPr>
            </a:pPr>
            <a:endParaRPr/>
          </a:p>
        </p:txBody>
      </p:sp>
      <p:grpSp>
        <p:nvGrpSpPr>
          <p:cNvPr id="13" name="Group 19"/>
          <p:cNvGrpSpPr/>
          <p:nvPr/>
        </p:nvGrpSpPr>
        <p:grpSpPr>
          <a:xfrm>
            <a:off x="4707583" y="807282"/>
            <a:ext cx="7484417" cy="444971"/>
            <a:chOff x="0" y="0"/>
            <a:chExt cx="7484416" cy="444969"/>
          </a:xfrm>
        </p:grpSpPr>
        <p:sp>
          <p:nvSpPr>
            <p:cNvPr id="11" name="Rectangle 20"/>
            <p:cNvSpPr/>
            <p:nvPr/>
          </p:nvSpPr>
          <p:spPr>
            <a:xfrm>
              <a:off x="457268" y="0"/>
              <a:ext cx="7027149" cy="444969"/>
            </a:xfrm>
            <a:prstGeom prst="rect">
              <a:avLst/>
            </a:prstGeom>
            <a:solidFill>
              <a:srgbClr val="FFE6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ight Triangle 21"/>
            <p:cNvSpPr/>
            <p:nvPr/>
          </p:nvSpPr>
          <p:spPr>
            <a:xfrm rot="10800000">
              <a:off x="-1" y="0"/>
              <a:ext cx="457270" cy="44497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FFE699"/>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4" name="Title Text"/>
          <p:cNvSpPr txBox="1">
            <a:spLocks noGrp="1"/>
          </p:cNvSpPr>
          <p:nvPr>
            <p:ph type="title"/>
          </p:nvPr>
        </p:nvSpPr>
        <p:spPr>
          <a:xfrm>
            <a:off x="609600" y="274637"/>
            <a:ext cx="109728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15" name="Slide Number"/>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341312" marR="0" indent="-341312" algn="l" defTabSz="914400" rtl="0" latinLnBrk="0">
        <a:lnSpc>
          <a:spcPct val="90000"/>
        </a:lnSpc>
        <a:spcBef>
          <a:spcPts val="1000"/>
        </a:spcBef>
        <a:spcAft>
          <a:spcPts val="0"/>
        </a:spcAft>
        <a:buClr>
          <a:srgbClr val="BF9000"/>
        </a:buClr>
        <a:buSzPct val="100000"/>
        <a:buFontTx/>
        <a:buChar char="➢"/>
        <a:tabLst/>
        <a:defRPr sz="2400" b="0" i="0" u="none" strike="noStrike" cap="none" spc="0" baseline="0">
          <a:solidFill>
            <a:srgbClr val="000000"/>
          </a:solidFill>
          <a:uFillTx/>
          <a:latin typeface="+mj-lt"/>
          <a:ea typeface="+mj-ea"/>
          <a:cs typeface="+mj-cs"/>
          <a:sym typeface="Calibri"/>
        </a:defRPr>
      </a:lvl1pPr>
      <a:lvl2pPr marL="800100" marR="0" indent="-342900" algn="l" defTabSz="914400" rtl="0" latinLnBrk="0">
        <a:lnSpc>
          <a:spcPct val="90000"/>
        </a:lnSpc>
        <a:spcBef>
          <a:spcPts val="1000"/>
        </a:spcBef>
        <a:spcAft>
          <a:spcPts val="0"/>
        </a:spcAft>
        <a:buClr>
          <a:srgbClr val="BF9000"/>
        </a:buClr>
        <a:buSzPct val="88000"/>
        <a:buFontTx/>
        <a:buChar char="❖"/>
        <a:tabLst/>
        <a:defRPr sz="2400" b="0" i="0" u="none" strike="noStrike" cap="none" spc="0" baseline="0">
          <a:solidFill>
            <a:srgbClr val="000000"/>
          </a:solidFill>
          <a:uFillTx/>
          <a:latin typeface="+mj-lt"/>
          <a:ea typeface="+mj-ea"/>
          <a:cs typeface="+mj-cs"/>
          <a:sym typeface="Calibri"/>
        </a:defRPr>
      </a:lvl2pPr>
      <a:lvl3pPr marL="1219200" marR="0" indent="-304800" algn="l" defTabSz="914400" rtl="0" latinLnBrk="0">
        <a:lnSpc>
          <a:spcPct val="90000"/>
        </a:lnSpc>
        <a:spcBef>
          <a:spcPts val="1000"/>
        </a:spcBef>
        <a:spcAft>
          <a:spcPts val="0"/>
        </a:spcAft>
        <a:buClr>
          <a:srgbClr val="BF9000"/>
        </a:buClr>
        <a:buSzPct val="100000"/>
        <a:buFontTx/>
        <a:buChar char="•"/>
        <a:tabLst/>
        <a:defRPr sz="2400" b="0" i="0" u="none" strike="noStrike" cap="none" spc="0" baseline="0">
          <a:solidFill>
            <a:srgbClr val="000000"/>
          </a:solidFill>
          <a:uFillTx/>
          <a:latin typeface="+mj-lt"/>
          <a:ea typeface="+mj-ea"/>
          <a:cs typeface="+mj-cs"/>
          <a:sym typeface="Calibri"/>
        </a:defRPr>
      </a:lvl3pPr>
      <a:lvl4pPr marL="1676400" marR="0" indent="-304800" algn="l" defTabSz="914400" rtl="0" latinLnBrk="0">
        <a:lnSpc>
          <a:spcPct val="90000"/>
        </a:lnSpc>
        <a:spcBef>
          <a:spcPts val="1000"/>
        </a:spcBef>
        <a:spcAft>
          <a:spcPts val="0"/>
        </a:spcAft>
        <a:buClr>
          <a:srgbClr val="BF9000"/>
        </a:buClr>
        <a:buSzPct val="100000"/>
        <a:buFontTx/>
        <a:buChar char="•"/>
        <a:tabLst/>
        <a:defRPr sz="2400" b="0" i="0" u="none" strike="noStrike" cap="none" spc="0" baseline="0">
          <a:solidFill>
            <a:srgbClr val="000000"/>
          </a:solidFill>
          <a:uFillTx/>
          <a:latin typeface="+mj-lt"/>
          <a:ea typeface="+mj-ea"/>
          <a:cs typeface="+mj-cs"/>
          <a:sym typeface="Calibri"/>
        </a:defRPr>
      </a:lvl4pPr>
      <a:lvl5pPr marL="2133600" marR="0" indent="-304800" algn="l" defTabSz="914400" rtl="0" latinLnBrk="0">
        <a:lnSpc>
          <a:spcPct val="90000"/>
        </a:lnSpc>
        <a:spcBef>
          <a:spcPts val="1000"/>
        </a:spcBef>
        <a:spcAft>
          <a:spcPts val="0"/>
        </a:spcAft>
        <a:buClr>
          <a:srgbClr val="BF9000"/>
        </a:buClr>
        <a:buSzPct val="100000"/>
        <a:buFontTx/>
        <a:buChar char="•"/>
        <a:tabLst/>
        <a:defRPr sz="2400" b="0" i="0" u="none" strike="noStrike" cap="none" spc="0" baseline="0">
          <a:solidFill>
            <a:srgbClr val="000000"/>
          </a:solidFill>
          <a:uFillTx/>
          <a:latin typeface="+mj-lt"/>
          <a:ea typeface="+mj-ea"/>
          <a:cs typeface="+mj-cs"/>
          <a:sym typeface="Calibri"/>
        </a:defRPr>
      </a:lvl5pPr>
      <a:lvl6pPr marL="2590800" marR="0" indent="-304800" algn="l" defTabSz="914400" rtl="0" latinLnBrk="0">
        <a:lnSpc>
          <a:spcPct val="90000"/>
        </a:lnSpc>
        <a:spcBef>
          <a:spcPts val="1000"/>
        </a:spcBef>
        <a:spcAft>
          <a:spcPts val="0"/>
        </a:spcAft>
        <a:buClr>
          <a:srgbClr val="BF9000"/>
        </a:buClr>
        <a:buSzPct val="100000"/>
        <a:buFontTx/>
        <a:buChar char="•"/>
        <a:tabLst/>
        <a:defRPr sz="2400" b="0" i="0" u="none" strike="noStrike" cap="none" spc="0" baseline="0">
          <a:solidFill>
            <a:srgbClr val="000000"/>
          </a:solidFill>
          <a:uFillTx/>
          <a:latin typeface="+mj-lt"/>
          <a:ea typeface="+mj-ea"/>
          <a:cs typeface="+mj-cs"/>
          <a:sym typeface="Calibri"/>
        </a:defRPr>
      </a:lvl6pPr>
      <a:lvl7pPr marL="3048000" marR="0" indent="-304800" algn="l" defTabSz="914400" rtl="0" latinLnBrk="0">
        <a:lnSpc>
          <a:spcPct val="90000"/>
        </a:lnSpc>
        <a:spcBef>
          <a:spcPts val="1000"/>
        </a:spcBef>
        <a:spcAft>
          <a:spcPts val="0"/>
        </a:spcAft>
        <a:buClr>
          <a:srgbClr val="BF9000"/>
        </a:buClr>
        <a:buSzPct val="100000"/>
        <a:buFontTx/>
        <a:buChar char="•"/>
        <a:tabLst/>
        <a:defRPr sz="2400" b="0" i="0" u="none" strike="noStrike" cap="none" spc="0" baseline="0">
          <a:solidFill>
            <a:srgbClr val="000000"/>
          </a:solidFill>
          <a:uFillTx/>
          <a:latin typeface="+mj-lt"/>
          <a:ea typeface="+mj-ea"/>
          <a:cs typeface="+mj-cs"/>
          <a:sym typeface="Calibri"/>
        </a:defRPr>
      </a:lvl7pPr>
      <a:lvl8pPr marL="3505200" marR="0" indent="-304800" algn="l" defTabSz="914400" rtl="0" latinLnBrk="0">
        <a:lnSpc>
          <a:spcPct val="90000"/>
        </a:lnSpc>
        <a:spcBef>
          <a:spcPts val="1000"/>
        </a:spcBef>
        <a:spcAft>
          <a:spcPts val="0"/>
        </a:spcAft>
        <a:buClr>
          <a:srgbClr val="BF9000"/>
        </a:buClr>
        <a:buSzPct val="100000"/>
        <a:buFontTx/>
        <a:buChar char="•"/>
        <a:tabLst/>
        <a:defRPr sz="2400" b="0" i="0" u="none" strike="noStrike" cap="none" spc="0" baseline="0">
          <a:solidFill>
            <a:srgbClr val="000000"/>
          </a:solidFill>
          <a:uFillTx/>
          <a:latin typeface="+mj-lt"/>
          <a:ea typeface="+mj-ea"/>
          <a:cs typeface="+mj-cs"/>
          <a:sym typeface="Calibri"/>
        </a:defRPr>
      </a:lvl8pPr>
      <a:lvl9pPr marL="3962400" marR="0" indent="-304800" algn="l" defTabSz="914400" rtl="0" latinLnBrk="0">
        <a:lnSpc>
          <a:spcPct val="90000"/>
        </a:lnSpc>
        <a:spcBef>
          <a:spcPts val="1000"/>
        </a:spcBef>
        <a:spcAft>
          <a:spcPts val="0"/>
        </a:spcAft>
        <a:buClr>
          <a:srgbClr val="BF9000"/>
        </a:buClr>
        <a:buSzPct val="100000"/>
        <a:buFontTx/>
        <a:buChar char="•"/>
        <a:tabLst/>
        <a:defRPr sz="24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1"/>
          <p:cNvSpPr txBox="1"/>
          <p:nvPr/>
        </p:nvSpPr>
        <p:spPr>
          <a:xfrm>
            <a:off x="3248435" y="117979"/>
            <a:ext cx="8819661" cy="566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832104">
              <a:lnSpc>
                <a:spcPct val="90000"/>
              </a:lnSpc>
              <a:defRPr sz="1911" b="1">
                <a:solidFill>
                  <a:srgbClr val="C00000"/>
                </a:solidFill>
                <a:latin typeface="Helvetica Neue"/>
                <a:ea typeface="Helvetica Neue"/>
                <a:cs typeface="Helvetica Neue"/>
                <a:sym typeface="Helvetica Neue"/>
              </a:defRPr>
            </a:lvl1pPr>
          </a:lstStyle>
          <a:p>
            <a:r>
              <a:t>Sustainability efforts gain institutional support and international recognition</a:t>
            </a:r>
          </a:p>
        </p:txBody>
      </p:sp>
      <p:sp>
        <p:nvSpPr>
          <p:cNvPr id="84" name="TextBox 8"/>
          <p:cNvSpPr txBox="1"/>
          <p:nvPr/>
        </p:nvSpPr>
        <p:spPr>
          <a:xfrm>
            <a:off x="203835" y="217104"/>
            <a:ext cx="2575342" cy="521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sz="1400">
                <a:latin typeface="Helvetica Neue Medium"/>
                <a:ea typeface="Helvetica Neue Medium"/>
                <a:cs typeface="Helvetica Neue Medium"/>
                <a:sym typeface="Helvetica Neue Medium"/>
              </a:defRPr>
            </a:pPr>
            <a:r>
              <a:rPr dirty="0"/>
              <a:t>Penn State MRSEC </a:t>
            </a:r>
          </a:p>
          <a:p>
            <a:pPr>
              <a:lnSpc>
                <a:spcPct val="90000"/>
              </a:lnSpc>
              <a:defRPr sz="1400">
                <a:latin typeface="Helvetica Neue Medium"/>
                <a:ea typeface="Helvetica Neue Medium"/>
                <a:cs typeface="Helvetica Neue Medium"/>
                <a:sym typeface="Helvetica Neue Medium"/>
              </a:defRPr>
            </a:pPr>
            <a:r>
              <a:rPr dirty="0"/>
              <a:t>DMR</a:t>
            </a:r>
            <a:r>
              <a:rPr baseline="7142" dirty="0"/>
              <a:t>-</a:t>
            </a:r>
            <a:r>
              <a:rPr dirty="0"/>
              <a:t>2011839</a:t>
            </a:r>
            <a:r>
              <a:rPr sz="1600" dirty="0"/>
              <a:t>	</a:t>
            </a:r>
          </a:p>
        </p:txBody>
      </p:sp>
      <p:sp>
        <p:nvSpPr>
          <p:cNvPr id="85" name="TextBox 9"/>
          <p:cNvSpPr txBox="1"/>
          <p:nvPr/>
        </p:nvSpPr>
        <p:spPr>
          <a:xfrm>
            <a:off x="5202889" y="861709"/>
            <a:ext cx="6858404" cy="3268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Helvetica Neue Medium"/>
                <a:ea typeface="Helvetica Neue Medium"/>
                <a:cs typeface="Helvetica Neue Medium"/>
                <a:sym typeface="Helvetica Neue Medium"/>
              </a:defRPr>
            </a:lvl1pPr>
          </a:lstStyle>
          <a:p>
            <a:r>
              <a:t>K. Dreyer, N. Alem, R. Schaak, K. Bailey, J. Rumery, PSU Sustainability</a:t>
            </a:r>
          </a:p>
        </p:txBody>
      </p:sp>
      <p:sp>
        <p:nvSpPr>
          <p:cNvPr id="86" name="flSlide132Footer"/>
          <p:cNvSpPr txBox="1"/>
          <p:nvPr/>
        </p:nvSpPr>
        <p:spPr>
          <a:xfrm>
            <a:off x="45720" y="6537959"/>
            <a:ext cx="158115" cy="205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800">
                <a:latin typeface="Microsoft Sans Serif"/>
                <a:ea typeface="Microsoft Sans Serif"/>
                <a:cs typeface="Microsoft Sans Serif"/>
                <a:sym typeface="Microsoft Sans Serif"/>
              </a:defRPr>
            </a:lvl1pPr>
          </a:lstStyle>
          <a:p>
            <a:r>
              <a:t>  </a:t>
            </a:r>
          </a:p>
        </p:txBody>
      </p:sp>
      <p:pic>
        <p:nvPicPr>
          <p:cNvPr id="87" name="Picture 1" descr="Picture 1"/>
          <p:cNvPicPr>
            <a:picLocks noChangeAspect="1"/>
          </p:cNvPicPr>
          <p:nvPr/>
        </p:nvPicPr>
        <p:blipFill>
          <a:blip r:embed="rId3"/>
          <a:stretch>
            <a:fillRect/>
          </a:stretch>
        </p:blipFill>
        <p:spPr>
          <a:xfrm>
            <a:off x="419118" y="5212818"/>
            <a:ext cx="2239499" cy="712658"/>
          </a:xfrm>
          <a:prstGeom prst="rect">
            <a:avLst/>
          </a:prstGeom>
          <a:ln w="12700">
            <a:miter lim="400000"/>
          </a:ln>
        </p:spPr>
      </p:pic>
      <p:sp>
        <p:nvSpPr>
          <p:cNvPr id="88" name="TextBox 4"/>
          <p:cNvSpPr txBox="1"/>
          <p:nvPr/>
        </p:nvSpPr>
        <p:spPr>
          <a:xfrm>
            <a:off x="6477614" y="3728926"/>
            <a:ext cx="5299119" cy="4073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10000"/>
              </a:lnSpc>
              <a:defRPr sz="1060">
                <a:latin typeface="Helvetica Neue"/>
                <a:ea typeface="Helvetica Neue"/>
                <a:cs typeface="Helvetica Neue"/>
                <a:sym typeface="Helvetica Neue"/>
              </a:defRPr>
            </a:lvl1pPr>
          </a:lstStyle>
          <a:p>
            <a:r>
              <a:t>Expansion of the undergraduate Sustainable Lab Ambassador program enabled better capture of quantitative impact data while students gain valuable workforce skills.</a:t>
            </a:r>
          </a:p>
        </p:txBody>
      </p:sp>
      <p:grpSp>
        <p:nvGrpSpPr>
          <p:cNvPr id="94" name="Group 14"/>
          <p:cNvGrpSpPr/>
          <p:nvPr/>
        </p:nvGrpSpPr>
        <p:grpSpPr>
          <a:xfrm>
            <a:off x="6521480" y="1449721"/>
            <a:ext cx="5162536" cy="2256815"/>
            <a:chOff x="0" y="0"/>
            <a:chExt cx="5162534" cy="2256814"/>
          </a:xfrm>
        </p:grpSpPr>
        <p:pic>
          <p:nvPicPr>
            <p:cNvPr id="89" name="Picture 19" descr="Picture 19"/>
            <p:cNvPicPr>
              <a:picLocks noChangeAspect="1"/>
            </p:cNvPicPr>
            <p:nvPr/>
          </p:nvPicPr>
          <p:blipFill>
            <a:blip r:embed="rId4"/>
            <a:stretch>
              <a:fillRect/>
            </a:stretch>
          </p:blipFill>
          <p:spPr>
            <a:xfrm>
              <a:off x="0" y="0"/>
              <a:ext cx="1739061" cy="2256814"/>
            </a:xfrm>
            <a:prstGeom prst="rect">
              <a:avLst/>
            </a:prstGeom>
            <a:ln w="12700" cap="flat">
              <a:noFill/>
              <a:miter lim="400000"/>
            </a:ln>
            <a:effectLst/>
          </p:spPr>
        </p:pic>
        <p:pic>
          <p:nvPicPr>
            <p:cNvPr id="90" name="Picture 20" descr="Picture 20"/>
            <p:cNvPicPr>
              <a:picLocks noChangeAspect="1"/>
            </p:cNvPicPr>
            <p:nvPr/>
          </p:nvPicPr>
          <p:blipFill>
            <a:blip r:embed="rId5"/>
            <a:stretch>
              <a:fillRect/>
            </a:stretch>
          </p:blipFill>
          <p:spPr>
            <a:xfrm>
              <a:off x="1838787" y="-1"/>
              <a:ext cx="1612011" cy="1074675"/>
            </a:xfrm>
            <a:prstGeom prst="rect">
              <a:avLst/>
            </a:prstGeom>
            <a:ln w="12700" cap="flat">
              <a:noFill/>
              <a:miter lim="400000"/>
            </a:ln>
            <a:effectLst/>
          </p:spPr>
        </p:pic>
        <p:pic>
          <p:nvPicPr>
            <p:cNvPr id="91" name="Picture 21" descr="Picture 21"/>
            <p:cNvPicPr>
              <a:picLocks noChangeAspect="1"/>
            </p:cNvPicPr>
            <p:nvPr/>
          </p:nvPicPr>
          <p:blipFill>
            <a:blip r:embed="rId6"/>
            <a:stretch>
              <a:fillRect/>
            </a:stretch>
          </p:blipFill>
          <p:spPr>
            <a:xfrm>
              <a:off x="3550524" y="1176468"/>
              <a:ext cx="1612011" cy="1074675"/>
            </a:xfrm>
            <a:prstGeom prst="rect">
              <a:avLst/>
            </a:prstGeom>
            <a:ln w="12700" cap="flat">
              <a:noFill/>
              <a:miter lim="400000"/>
            </a:ln>
            <a:effectLst/>
          </p:spPr>
        </p:pic>
        <p:pic>
          <p:nvPicPr>
            <p:cNvPr id="92" name="Picture 22" descr="Picture 22"/>
            <p:cNvPicPr>
              <a:picLocks noChangeAspect="1"/>
            </p:cNvPicPr>
            <p:nvPr/>
          </p:nvPicPr>
          <p:blipFill>
            <a:blip r:embed="rId7"/>
            <a:stretch>
              <a:fillRect/>
            </a:stretch>
          </p:blipFill>
          <p:spPr>
            <a:xfrm>
              <a:off x="3550524" y="20125"/>
              <a:ext cx="1612011" cy="1074674"/>
            </a:xfrm>
            <a:prstGeom prst="rect">
              <a:avLst/>
            </a:prstGeom>
            <a:ln w="12700" cap="flat">
              <a:noFill/>
              <a:miter lim="400000"/>
            </a:ln>
            <a:effectLst/>
          </p:spPr>
        </p:pic>
        <p:pic>
          <p:nvPicPr>
            <p:cNvPr id="93" name="Picture 25" descr="Picture 25"/>
            <p:cNvPicPr>
              <a:picLocks noChangeAspect="1"/>
            </p:cNvPicPr>
            <p:nvPr/>
          </p:nvPicPr>
          <p:blipFill>
            <a:blip r:embed="rId8"/>
            <a:stretch>
              <a:fillRect/>
            </a:stretch>
          </p:blipFill>
          <p:spPr>
            <a:xfrm>
              <a:off x="1924533" y="1182140"/>
              <a:ext cx="1440520" cy="1074675"/>
            </a:xfrm>
            <a:prstGeom prst="rect">
              <a:avLst/>
            </a:prstGeom>
            <a:ln w="12700" cap="flat">
              <a:noFill/>
              <a:miter lim="400000"/>
            </a:ln>
            <a:effectLst/>
          </p:spPr>
        </p:pic>
      </p:grpSp>
      <p:pic>
        <p:nvPicPr>
          <p:cNvPr id="95" name="Picture 4" descr="Picture 4"/>
          <p:cNvPicPr>
            <a:picLocks noChangeAspect="1"/>
          </p:cNvPicPr>
          <p:nvPr/>
        </p:nvPicPr>
        <p:blipFill>
          <a:blip r:embed="rId9"/>
          <a:stretch>
            <a:fillRect/>
          </a:stretch>
        </p:blipFill>
        <p:spPr>
          <a:xfrm>
            <a:off x="3253219" y="5222514"/>
            <a:ext cx="1991474" cy="670824"/>
          </a:xfrm>
          <a:prstGeom prst="rect">
            <a:avLst/>
          </a:prstGeom>
          <a:ln w="12700">
            <a:miter lim="400000"/>
          </a:ln>
        </p:spPr>
      </p:pic>
      <p:sp>
        <p:nvSpPr>
          <p:cNvPr id="96" name="TextBox 30"/>
          <p:cNvSpPr txBox="1"/>
          <p:nvPr/>
        </p:nvSpPr>
        <p:spPr>
          <a:xfrm>
            <a:off x="7607385" y="4436839"/>
            <a:ext cx="4426112" cy="1240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1600" tIns="101600" rIns="101600" bIns="101600" anchor="b">
            <a:spAutoFit/>
          </a:bodyPr>
          <a:lstStyle/>
          <a:p>
            <a:pPr defTabSz="914400">
              <a:defRPr sz="1100">
                <a:latin typeface="Helvetica Neue"/>
                <a:ea typeface="Helvetica Neue"/>
                <a:cs typeface="Helvetica Neue"/>
                <a:sym typeface="Helvetica Neue"/>
              </a:defRPr>
            </a:pPr>
            <a:r>
              <a:t>“This is work that Penn State is committed to… </a:t>
            </a:r>
            <a:r>
              <a:rPr>
                <a:solidFill>
                  <a:schemeClr val="accent6">
                    <a:lumOff val="-9568"/>
                  </a:schemeClr>
                </a:solidFill>
                <a:latin typeface="Helvetica Neue Medium"/>
                <a:ea typeface="Helvetica Neue Medium"/>
                <a:cs typeface="Helvetica Neue Medium"/>
                <a:sym typeface="Helvetica Neue Medium"/>
              </a:rPr>
              <a:t>from the success of our Sustainable Labs Program in making our research more sustainable and energy efficient</a:t>
            </a:r>
            <a:r>
              <a:t> to our commitment to decarbonization and achieving 100% greenhouse gas emissions reductions by 2035…”</a:t>
            </a:r>
          </a:p>
          <a:p>
            <a:pPr algn="r" defTabSz="914400">
              <a:spcBef>
                <a:spcPts val="600"/>
              </a:spcBef>
              <a:defRPr sz="1100">
                <a:latin typeface="Helvetica Neue Light"/>
                <a:ea typeface="Helvetica Neue Light"/>
                <a:cs typeface="Helvetica Neue Light"/>
                <a:sym typeface="Helvetica Neue Light"/>
              </a:defRPr>
            </a:pPr>
            <a:r>
              <a:t>– Penn State President Neeli Bendapudi, October 10, 2023</a:t>
            </a:r>
          </a:p>
        </p:txBody>
      </p:sp>
      <p:grpSp>
        <p:nvGrpSpPr>
          <p:cNvPr id="99" name="Picture 31"/>
          <p:cNvGrpSpPr/>
          <p:nvPr/>
        </p:nvGrpSpPr>
        <p:grpSpPr>
          <a:xfrm>
            <a:off x="6244649" y="4430925"/>
            <a:ext cx="1336975" cy="1279196"/>
            <a:chOff x="0" y="0"/>
            <a:chExt cx="1336974" cy="1279194"/>
          </a:xfrm>
        </p:grpSpPr>
        <p:pic>
          <p:nvPicPr>
            <p:cNvPr id="98" name="Picture 31" descr="Picture 31"/>
            <p:cNvPicPr>
              <a:picLocks noChangeAspect="1"/>
            </p:cNvPicPr>
            <p:nvPr/>
          </p:nvPicPr>
          <p:blipFill>
            <a:blip r:embed="rId10"/>
            <a:stretch>
              <a:fillRect/>
            </a:stretch>
          </p:blipFill>
          <p:spPr>
            <a:xfrm>
              <a:off x="50800" y="50800"/>
              <a:ext cx="1235375" cy="1177595"/>
            </a:xfrm>
            <a:prstGeom prst="rect">
              <a:avLst/>
            </a:prstGeom>
            <a:ln>
              <a:noFill/>
            </a:ln>
            <a:effectLst/>
          </p:spPr>
        </p:pic>
        <p:pic>
          <p:nvPicPr>
            <p:cNvPr id="97" name="Picture 31" descr="Picture 31"/>
            <p:cNvPicPr>
              <a:picLocks/>
            </p:cNvPicPr>
            <p:nvPr/>
          </p:nvPicPr>
          <p:blipFill>
            <a:blip r:embed="rId11"/>
            <a:stretch>
              <a:fillRect/>
            </a:stretch>
          </p:blipFill>
          <p:spPr>
            <a:xfrm>
              <a:off x="0" y="0"/>
              <a:ext cx="1336975" cy="1279195"/>
            </a:xfrm>
            <a:prstGeom prst="rect">
              <a:avLst/>
            </a:prstGeom>
            <a:effectLst/>
          </p:spPr>
        </p:pic>
      </p:grpSp>
      <p:sp>
        <p:nvSpPr>
          <p:cNvPr id="100" name="The MRSEC’s sustainability initiative for research labs expanded in its second year to 29 labs across Penn State University Park and six branch campuses. Over 400 researchers have been involved thus far. Labs completing My Green Lab certification can be "/>
          <p:cNvSpPr txBox="1"/>
          <p:nvPr/>
        </p:nvSpPr>
        <p:spPr>
          <a:xfrm>
            <a:off x="281101" y="1526596"/>
            <a:ext cx="5793403" cy="33366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10000"/>
              </a:lnSpc>
              <a:spcBef>
                <a:spcPts val="1200"/>
              </a:spcBef>
              <a:buFont typeface="Arial"/>
              <a:defRPr sz="1500">
                <a:latin typeface="Helvetica Neue"/>
                <a:ea typeface="Helvetica Neue"/>
                <a:cs typeface="Helvetica Neue"/>
                <a:sym typeface="Helvetica Neue"/>
              </a:defRPr>
            </a:pPr>
            <a:r>
              <a:rPr dirty="0"/>
              <a:t>The MRSEC’s sustainability initiative for research labs expanded in its second year to 29 labs across Penn State University Park and six branch campuses. Over 400 researchers have been involved thus far. Labs completing My Green Lab certification can be paired with one of 17 undergraduate Sustainable Lab Ambassadors who apply their sustainability training to the lab setting through engaged scholarship. MRSEC Education Director Kristin Dreyer spearheaded the launch of this program and facilitates further institutional investment by Penn State Sustainability.</a:t>
            </a:r>
          </a:p>
          <a:p>
            <a:pPr>
              <a:spcBef>
                <a:spcPts val="1200"/>
              </a:spcBef>
              <a:buFont typeface="Arial"/>
              <a:defRPr sz="1400">
                <a:latin typeface="Helvetica Neue"/>
                <a:ea typeface="Helvetica Neue"/>
                <a:cs typeface="Helvetica Neue"/>
                <a:sym typeface="Helvetica Neue"/>
              </a:defRPr>
            </a:pPr>
            <a:r>
              <a:rPr dirty="0"/>
              <a:t>Quantitative operational impact data is captured by waste audits, plug load measurements, and water usage analysis. </a:t>
            </a:r>
          </a:p>
          <a:p>
            <a:pPr>
              <a:spcBef>
                <a:spcPts val="1200"/>
              </a:spcBef>
              <a:buFont typeface="Arial"/>
              <a:defRPr sz="1400">
                <a:latin typeface="Helvetica Neue"/>
                <a:ea typeface="Helvetica Neue"/>
                <a:cs typeface="Helvetica Neue"/>
                <a:sym typeface="Helvetica Neue"/>
              </a:defRPr>
            </a:pPr>
            <a:r>
              <a:rPr dirty="0"/>
              <a:t>The International Institute of Sustainable Laboratories awarded an Honorable Mention to Penn State’s program in 2023. </a:t>
            </a:r>
          </a:p>
        </p:txBody>
      </p:sp>
      <p:pic>
        <p:nvPicPr>
          <p:cNvPr id="101" name="MRSEC logo" descr="MRSEC logo"/>
          <p:cNvPicPr>
            <a:picLocks noChangeAspect="1"/>
          </p:cNvPicPr>
          <p:nvPr/>
        </p:nvPicPr>
        <p:blipFill>
          <a:blip r:embed="rId12"/>
          <a:srcRect l="845" t="1806" r="1054" b="1770"/>
          <a:stretch>
            <a:fillRect/>
          </a:stretch>
        </p:blipFill>
        <p:spPr>
          <a:xfrm>
            <a:off x="9518405" y="6279514"/>
            <a:ext cx="1865710" cy="550863"/>
          </a:xfrm>
          <a:custGeom>
            <a:avLst/>
            <a:gdLst/>
            <a:ahLst/>
            <a:cxnLst>
              <a:cxn ang="0">
                <a:pos x="wd2" y="hd2"/>
              </a:cxn>
              <a:cxn ang="5400000">
                <a:pos x="wd2" y="hd2"/>
              </a:cxn>
              <a:cxn ang="10800000">
                <a:pos x="wd2" y="hd2"/>
              </a:cxn>
              <a:cxn ang="16200000">
                <a:pos x="wd2" y="hd2"/>
              </a:cxn>
            </a:cxnLst>
            <a:rect l="0" t="0" r="r" b="b"/>
            <a:pathLst>
              <a:path w="21600" h="21600" extrusionOk="0">
                <a:moveTo>
                  <a:pt x="3143" y="0"/>
                </a:moveTo>
                <a:cubicBezTo>
                  <a:pt x="3117" y="26"/>
                  <a:pt x="3112" y="109"/>
                  <a:pt x="3101" y="358"/>
                </a:cubicBezTo>
                <a:cubicBezTo>
                  <a:pt x="3099" y="421"/>
                  <a:pt x="3092" y="481"/>
                  <a:pt x="3088" y="545"/>
                </a:cubicBezTo>
                <a:cubicBezTo>
                  <a:pt x="3082" y="624"/>
                  <a:pt x="3073" y="702"/>
                  <a:pt x="3065" y="778"/>
                </a:cubicBezTo>
                <a:cubicBezTo>
                  <a:pt x="3062" y="807"/>
                  <a:pt x="3059" y="828"/>
                  <a:pt x="3056" y="856"/>
                </a:cubicBezTo>
                <a:cubicBezTo>
                  <a:pt x="3028" y="1083"/>
                  <a:pt x="2997" y="1285"/>
                  <a:pt x="2959" y="1401"/>
                </a:cubicBezTo>
                <a:cubicBezTo>
                  <a:pt x="2915" y="1535"/>
                  <a:pt x="2858" y="1637"/>
                  <a:pt x="2794" y="1712"/>
                </a:cubicBezTo>
                <a:cubicBezTo>
                  <a:pt x="2776" y="1732"/>
                  <a:pt x="2758" y="1758"/>
                  <a:pt x="2738" y="1774"/>
                </a:cubicBezTo>
                <a:cubicBezTo>
                  <a:pt x="2718" y="1792"/>
                  <a:pt x="2693" y="1809"/>
                  <a:pt x="2670" y="1821"/>
                </a:cubicBezTo>
                <a:cubicBezTo>
                  <a:pt x="2655" y="1828"/>
                  <a:pt x="2639" y="1831"/>
                  <a:pt x="2624" y="1836"/>
                </a:cubicBezTo>
                <a:cubicBezTo>
                  <a:pt x="2601" y="1844"/>
                  <a:pt x="2585" y="1862"/>
                  <a:pt x="2559" y="1867"/>
                </a:cubicBezTo>
                <a:cubicBezTo>
                  <a:pt x="2476" y="1884"/>
                  <a:pt x="2413" y="1868"/>
                  <a:pt x="2362" y="1836"/>
                </a:cubicBezTo>
                <a:cubicBezTo>
                  <a:pt x="2324" y="1820"/>
                  <a:pt x="2300" y="1797"/>
                  <a:pt x="2270" y="1743"/>
                </a:cubicBezTo>
                <a:cubicBezTo>
                  <a:pt x="2260" y="1726"/>
                  <a:pt x="2247" y="1702"/>
                  <a:pt x="2238" y="1681"/>
                </a:cubicBezTo>
                <a:cubicBezTo>
                  <a:pt x="2234" y="1674"/>
                  <a:pt x="2232" y="1657"/>
                  <a:pt x="2228" y="1650"/>
                </a:cubicBezTo>
                <a:cubicBezTo>
                  <a:pt x="2219" y="1626"/>
                  <a:pt x="2210" y="1614"/>
                  <a:pt x="2201" y="1587"/>
                </a:cubicBezTo>
                <a:cubicBezTo>
                  <a:pt x="2187" y="1549"/>
                  <a:pt x="2173" y="1496"/>
                  <a:pt x="2160" y="1447"/>
                </a:cubicBezTo>
                <a:cubicBezTo>
                  <a:pt x="2156" y="1434"/>
                  <a:pt x="2150" y="1430"/>
                  <a:pt x="2146" y="1416"/>
                </a:cubicBezTo>
                <a:cubicBezTo>
                  <a:pt x="2136" y="1378"/>
                  <a:pt x="2128" y="1336"/>
                  <a:pt x="2118" y="1292"/>
                </a:cubicBezTo>
                <a:cubicBezTo>
                  <a:pt x="2112" y="1265"/>
                  <a:pt x="2106" y="1226"/>
                  <a:pt x="2100" y="1198"/>
                </a:cubicBezTo>
                <a:cubicBezTo>
                  <a:pt x="2074" y="1087"/>
                  <a:pt x="2052" y="983"/>
                  <a:pt x="2045" y="918"/>
                </a:cubicBezTo>
                <a:cubicBezTo>
                  <a:pt x="2042" y="903"/>
                  <a:pt x="2038" y="887"/>
                  <a:pt x="2035" y="871"/>
                </a:cubicBezTo>
                <a:cubicBezTo>
                  <a:pt x="2013" y="746"/>
                  <a:pt x="2004" y="739"/>
                  <a:pt x="1948" y="825"/>
                </a:cubicBezTo>
                <a:cubicBezTo>
                  <a:pt x="1901" y="897"/>
                  <a:pt x="1890" y="958"/>
                  <a:pt x="1902" y="1058"/>
                </a:cubicBezTo>
                <a:cubicBezTo>
                  <a:pt x="1931" y="1293"/>
                  <a:pt x="1942" y="1527"/>
                  <a:pt x="1944" y="1743"/>
                </a:cubicBezTo>
                <a:cubicBezTo>
                  <a:pt x="1944" y="1760"/>
                  <a:pt x="1948" y="1776"/>
                  <a:pt x="1948" y="1790"/>
                </a:cubicBezTo>
                <a:cubicBezTo>
                  <a:pt x="1948" y="1965"/>
                  <a:pt x="1937" y="2138"/>
                  <a:pt x="1916" y="2303"/>
                </a:cubicBezTo>
                <a:cubicBezTo>
                  <a:pt x="1915" y="2308"/>
                  <a:pt x="1912" y="2314"/>
                  <a:pt x="1911" y="2319"/>
                </a:cubicBezTo>
                <a:cubicBezTo>
                  <a:pt x="1909" y="2340"/>
                  <a:pt x="1909" y="2362"/>
                  <a:pt x="1907" y="2381"/>
                </a:cubicBezTo>
                <a:cubicBezTo>
                  <a:pt x="1897" y="2455"/>
                  <a:pt x="1880" y="2550"/>
                  <a:pt x="1861" y="2630"/>
                </a:cubicBezTo>
                <a:cubicBezTo>
                  <a:pt x="1858" y="2644"/>
                  <a:pt x="1855" y="2647"/>
                  <a:pt x="1852" y="2661"/>
                </a:cubicBezTo>
                <a:cubicBezTo>
                  <a:pt x="1847" y="2681"/>
                  <a:pt x="1843" y="2704"/>
                  <a:pt x="1838" y="2723"/>
                </a:cubicBezTo>
                <a:cubicBezTo>
                  <a:pt x="1825" y="2775"/>
                  <a:pt x="1811" y="2829"/>
                  <a:pt x="1797" y="2879"/>
                </a:cubicBezTo>
                <a:cubicBezTo>
                  <a:pt x="1794" y="2888"/>
                  <a:pt x="1793" y="2890"/>
                  <a:pt x="1792" y="2895"/>
                </a:cubicBezTo>
                <a:cubicBezTo>
                  <a:pt x="1736" y="3077"/>
                  <a:pt x="1668" y="3235"/>
                  <a:pt x="1581" y="3377"/>
                </a:cubicBezTo>
                <a:cubicBezTo>
                  <a:pt x="1570" y="3395"/>
                  <a:pt x="1555" y="3407"/>
                  <a:pt x="1544" y="3424"/>
                </a:cubicBezTo>
                <a:cubicBezTo>
                  <a:pt x="1541" y="3428"/>
                  <a:pt x="1542" y="3435"/>
                  <a:pt x="1539" y="3439"/>
                </a:cubicBezTo>
                <a:cubicBezTo>
                  <a:pt x="1535" y="3445"/>
                  <a:pt x="1530" y="3449"/>
                  <a:pt x="1525" y="3455"/>
                </a:cubicBezTo>
                <a:cubicBezTo>
                  <a:pt x="1521" y="3461"/>
                  <a:pt x="1516" y="3464"/>
                  <a:pt x="1512" y="3470"/>
                </a:cubicBezTo>
                <a:cubicBezTo>
                  <a:pt x="1475" y="3522"/>
                  <a:pt x="1446" y="3552"/>
                  <a:pt x="1420" y="3579"/>
                </a:cubicBezTo>
                <a:cubicBezTo>
                  <a:pt x="1416" y="3584"/>
                  <a:pt x="1414" y="3591"/>
                  <a:pt x="1411" y="3595"/>
                </a:cubicBezTo>
                <a:cubicBezTo>
                  <a:pt x="1403" y="3602"/>
                  <a:pt x="1388" y="3623"/>
                  <a:pt x="1383" y="3626"/>
                </a:cubicBezTo>
                <a:cubicBezTo>
                  <a:pt x="1379" y="3629"/>
                  <a:pt x="1378" y="3624"/>
                  <a:pt x="1374" y="3626"/>
                </a:cubicBezTo>
                <a:cubicBezTo>
                  <a:pt x="1363" y="3634"/>
                  <a:pt x="1344" y="3657"/>
                  <a:pt x="1337" y="3657"/>
                </a:cubicBezTo>
                <a:cubicBezTo>
                  <a:pt x="1304" y="3657"/>
                  <a:pt x="1269" y="3620"/>
                  <a:pt x="1231" y="3579"/>
                </a:cubicBezTo>
                <a:cubicBezTo>
                  <a:pt x="1231" y="3579"/>
                  <a:pt x="1227" y="3580"/>
                  <a:pt x="1227" y="3579"/>
                </a:cubicBezTo>
                <a:cubicBezTo>
                  <a:pt x="1224" y="3576"/>
                  <a:pt x="1221" y="3567"/>
                  <a:pt x="1218" y="3564"/>
                </a:cubicBezTo>
                <a:cubicBezTo>
                  <a:pt x="1210" y="3557"/>
                  <a:pt x="1202" y="3557"/>
                  <a:pt x="1195" y="3548"/>
                </a:cubicBezTo>
                <a:cubicBezTo>
                  <a:pt x="1185" y="3536"/>
                  <a:pt x="1176" y="3515"/>
                  <a:pt x="1167" y="3501"/>
                </a:cubicBezTo>
                <a:cubicBezTo>
                  <a:pt x="1150" y="3476"/>
                  <a:pt x="1134" y="3459"/>
                  <a:pt x="1117" y="3424"/>
                </a:cubicBezTo>
                <a:cubicBezTo>
                  <a:pt x="1098" y="3388"/>
                  <a:pt x="1082" y="3340"/>
                  <a:pt x="1066" y="3299"/>
                </a:cubicBezTo>
                <a:cubicBezTo>
                  <a:pt x="1064" y="3294"/>
                  <a:pt x="1063" y="3288"/>
                  <a:pt x="1061" y="3284"/>
                </a:cubicBezTo>
                <a:cubicBezTo>
                  <a:pt x="1061" y="3282"/>
                  <a:pt x="1057" y="3285"/>
                  <a:pt x="1057" y="3284"/>
                </a:cubicBezTo>
                <a:cubicBezTo>
                  <a:pt x="981" y="3094"/>
                  <a:pt x="966" y="3048"/>
                  <a:pt x="942" y="3081"/>
                </a:cubicBezTo>
                <a:lnTo>
                  <a:pt x="910" y="3190"/>
                </a:lnTo>
                <a:lnTo>
                  <a:pt x="873" y="3299"/>
                </a:lnTo>
                <a:cubicBezTo>
                  <a:pt x="869" y="3375"/>
                  <a:pt x="885" y="3467"/>
                  <a:pt x="919" y="3610"/>
                </a:cubicBezTo>
                <a:cubicBezTo>
                  <a:pt x="941" y="3701"/>
                  <a:pt x="958" y="3786"/>
                  <a:pt x="974" y="3875"/>
                </a:cubicBezTo>
                <a:cubicBezTo>
                  <a:pt x="980" y="3909"/>
                  <a:pt x="987" y="3949"/>
                  <a:pt x="992" y="3984"/>
                </a:cubicBezTo>
                <a:cubicBezTo>
                  <a:pt x="1004" y="4056"/>
                  <a:pt x="1012" y="4130"/>
                  <a:pt x="1020" y="4202"/>
                </a:cubicBezTo>
                <a:cubicBezTo>
                  <a:pt x="1022" y="4221"/>
                  <a:pt x="1023" y="4245"/>
                  <a:pt x="1025" y="4264"/>
                </a:cubicBezTo>
                <a:cubicBezTo>
                  <a:pt x="1032" y="4346"/>
                  <a:pt x="1036" y="4430"/>
                  <a:pt x="1038" y="4513"/>
                </a:cubicBezTo>
                <a:cubicBezTo>
                  <a:pt x="1038" y="4515"/>
                  <a:pt x="1043" y="4511"/>
                  <a:pt x="1043" y="4513"/>
                </a:cubicBezTo>
                <a:cubicBezTo>
                  <a:pt x="1048" y="4690"/>
                  <a:pt x="1040" y="4875"/>
                  <a:pt x="1025" y="5058"/>
                </a:cubicBezTo>
                <a:cubicBezTo>
                  <a:pt x="1022" y="5099"/>
                  <a:pt x="1020" y="5141"/>
                  <a:pt x="1015" y="5182"/>
                </a:cubicBezTo>
                <a:cubicBezTo>
                  <a:pt x="1014" y="5196"/>
                  <a:pt x="1012" y="5199"/>
                  <a:pt x="1011" y="5213"/>
                </a:cubicBezTo>
                <a:cubicBezTo>
                  <a:pt x="1010" y="5218"/>
                  <a:pt x="1007" y="5224"/>
                  <a:pt x="1006" y="5229"/>
                </a:cubicBezTo>
                <a:cubicBezTo>
                  <a:pt x="1003" y="5262"/>
                  <a:pt x="1002" y="5305"/>
                  <a:pt x="997" y="5338"/>
                </a:cubicBezTo>
                <a:cubicBezTo>
                  <a:pt x="981" y="5457"/>
                  <a:pt x="950" y="5595"/>
                  <a:pt x="914" y="5742"/>
                </a:cubicBezTo>
                <a:cubicBezTo>
                  <a:pt x="894" y="5835"/>
                  <a:pt x="875" y="5927"/>
                  <a:pt x="850" y="6022"/>
                </a:cubicBezTo>
                <a:cubicBezTo>
                  <a:pt x="815" y="6156"/>
                  <a:pt x="777" y="6262"/>
                  <a:pt x="740" y="6349"/>
                </a:cubicBezTo>
                <a:cubicBezTo>
                  <a:pt x="717" y="6412"/>
                  <a:pt x="695" y="6472"/>
                  <a:pt x="675" y="6505"/>
                </a:cubicBezTo>
                <a:cubicBezTo>
                  <a:pt x="674" y="6507"/>
                  <a:pt x="672" y="6503"/>
                  <a:pt x="671" y="6505"/>
                </a:cubicBezTo>
                <a:cubicBezTo>
                  <a:pt x="658" y="6529"/>
                  <a:pt x="648" y="6543"/>
                  <a:pt x="639" y="6552"/>
                </a:cubicBezTo>
                <a:cubicBezTo>
                  <a:pt x="630" y="6559"/>
                  <a:pt x="624" y="6561"/>
                  <a:pt x="616" y="6567"/>
                </a:cubicBezTo>
                <a:cubicBezTo>
                  <a:pt x="552" y="6631"/>
                  <a:pt x="483" y="6648"/>
                  <a:pt x="414" y="6598"/>
                </a:cubicBezTo>
                <a:cubicBezTo>
                  <a:pt x="381" y="6583"/>
                  <a:pt x="353" y="6554"/>
                  <a:pt x="326" y="6520"/>
                </a:cubicBezTo>
                <a:cubicBezTo>
                  <a:pt x="319" y="6512"/>
                  <a:pt x="319" y="6513"/>
                  <a:pt x="312" y="6505"/>
                </a:cubicBezTo>
                <a:cubicBezTo>
                  <a:pt x="303" y="6498"/>
                  <a:pt x="289" y="6479"/>
                  <a:pt x="280" y="6474"/>
                </a:cubicBezTo>
                <a:cubicBezTo>
                  <a:pt x="264" y="6480"/>
                  <a:pt x="253" y="6518"/>
                  <a:pt x="239" y="6583"/>
                </a:cubicBezTo>
                <a:cubicBezTo>
                  <a:pt x="192" y="6798"/>
                  <a:pt x="198" y="6901"/>
                  <a:pt x="271" y="7003"/>
                </a:cubicBezTo>
                <a:cubicBezTo>
                  <a:pt x="301" y="7045"/>
                  <a:pt x="336" y="7142"/>
                  <a:pt x="372" y="7252"/>
                </a:cubicBezTo>
                <a:cubicBezTo>
                  <a:pt x="391" y="7305"/>
                  <a:pt x="411" y="7363"/>
                  <a:pt x="427" y="7423"/>
                </a:cubicBezTo>
                <a:cubicBezTo>
                  <a:pt x="428" y="7427"/>
                  <a:pt x="431" y="7434"/>
                  <a:pt x="432" y="7439"/>
                </a:cubicBezTo>
                <a:cubicBezTo>
                  <a:pt x="435" y="7449"/>
                  <a:pt x="439" y="7459"/>
                  <a:pt x="441" y="7470"/>
                </a:cubicBezTo>
                <a:cubicBezTo>
                  <a:pt x="454" y="7519"/>
                  <a:pt x="462" y="7559"/>
                  <a:pt x="473" y="7610"/>
                </a:cubicBezTo>
                <a:cubicBezTo>
                  <a:pt x="496" y="7710"/>
                  <a:pt x="519" y="7809"/>
                  <a:pt x="528" y="7890"/>
                </a:cubicBezTo>
                <a:cubicBezTo>
                  <a:pt x="583" y="8385"/>
                  <a:pt x="535" y="9271"/>
                  <a:pt x="432" y="9820"/>
                </a:cubicBezTo>
                <a:cubicBezTo>
                  <a:pt x="421" y="9887"/>
                  <a:pt x="408" y="9955"/>
                  <a:pt x="400" y="9991"/>
                </a:cubicBezTo>
                <a:cubicBezTo>
                  <a:pt x="382" y="10068"/>
                  <a:pt x="357" y="10140"/>
                  <a:pt x="326" y="10209"/>
                </a:cubicBezTo>
                <a:cubicBezTo>
                  <a:pt x="274" y="10350"/>
                  <a:pt x="219" y="10440"/>
                  <a:pt x="147" y="10489"/>
                </a:cubicBezTo>
                <a:cubicBezTo>
                  <a:pt x="126" y="10507"/>
                  <a:pt x="107" y="10516"/>
                  <a:pt x="87" y="10520"/>
                </a:cubicBezTo>
                <a:cubicBezTo>
                  <a:pt x="84" y="10521"/>
                  <a:pt x="81" y="10519"/>
                  <a:pt x="78" y="10520"/>
                </a:cubicBezTo>
                <a:lnTo>
                  <a:pt x="23" y="10535"/>
                </a:lnTo>
                <a:cubicBezTo>
                  <a:pt x="2" y="10561"/>
                  <a:pt x="0" y="10632"/>
                  <a:pt x="0" y="10800"/>
                </a:cubicBezTo>
                <a:cubicBezTo>
                  <a:pt x="0" y="10962"/>
                  <a:pt x="2" y="11023"/>
                  <a:pt x="23" y="11049"/>
                </a:cubicBezTo>
                <a:lnTo>
                  <a:pt x="51" y="11049"/>
                </a:lnTo>
                <a:cubicBezTo>
                  <a:pt x="102" y="11049"/>
                  <a:pt x="151" y="11074"/>
                  <a:pt x="198" y="11127"/>
                </a:cubicBezTo>
                <a:cubicBezTo>
                  <a:pt x="327" y="11254"/>
                  <a:pt x="436" y="11591"/>
                  <a:pt x="496" y="12076"/>
                </a:cubicBezTo>
                <a:cubicBezTo>
                  <a:pt x="539" y="12422"/>
                  <a:pt x="563" y="13152"/>
                  <a:pt x="542" y="13523"/>
                </a:cubicBezTo>
                <a:cubicBezTo>
                  <a:pt x="539" y="13586"/>
                  <a:pt x="530" y="13667"/>
                  <a:pt x="519" y="13741"/>
                </a:cubicBezTo>
                <a:cubicBezTo>
                  <a:pt x="517" y="13761"/>
                  <a:pt x="513" y="13768"/>
                  <a:pt x="510" y="13788"/>
                </a:cubicBezTo>
                <a:cubicBezTo>
                  <a:pt x="508" y="13809"/>
                  <a:pt x="504" y="13847"/>
                  <a:pt x="501" y="13866"/>
                </a:cubicBezTo>
                <a:cubicBezTo>
                  <a:pt x="469" y="14090"/>
                  <a:pt x="410" y="14297"/>
                  <a:pt x="335" y="14457"/>
                </a:cubicBezTo>
                <a:cubicBezTo>
                  <a:pt x="314" y="14512"/>
                  <a:pt x="295" y="14554"/>
                  <a:pt x="276" y="14582"/>
                </a:cubicBezTo>
                <a:cubicBezTo>
                  <a:pt x="266" y="14595"/>
                  <a:pt x="260" y="14603"/>
                  <a:pt x="253" y="14613"/>
                </a:cubicBezTo>
                <a:cubicBezTo>
                  <a:pt x="246" y="14626"/>
                  <a:pt x="235" y="14647"/>
                  <a:pt x="230" y="14659"/>
                </a:cubicBezTo>
                <a:cubicBezTo>
                  <a:pt x="221" y="14677"/>
                  <a:pt x="219" y="14679"/>
                  <a:pt x="216" y="14690"/>
                </a:cubicBezTo>
                <a:cubicBezTo>
                  <a:pt x="212" y="14710"/>
                  <a:pt x="208" y="14734"/>
                  <a:pt x="211" y="14768"/>
                </a:cubicBezTo>
                <a:cubicBezTo>
                  <a:pt x="212" y="14777"/>
                  <a:pt x="215" y="14803"/>
                  <a:pt x="216" y="14815"/>
                </a:cubicBezTo>
                <a:cubicBezTo>
                  <a:pt x="220" y="14848"/>
                  <a:pt x="227" y="14887"/>
                  <a:pt x="234" y="14939"/>
                </a:cubicBezTo>
                <a:cubicBezTo>
                  <a:pt x="253" y="15080"/>
                  <a:pt x="269" y="15116"/>
                  <a:pt x="294" y="15080"/>
                </a:cubicBezTo>
                <a:cubicBezTo>
                  <a:pt x="308" y="15059"/>
                  <a:pt x="340" y="15048"/>
                  <a:pt x="372" y="15033"/>
                </a:cubicBezTo>
                <a:cubicBezTo>
                  <a:pt x="452" y="14958"/>
                  <a:pt x="525" y="14941"/>
                  <a:pt x="597" y="14986"/>
                </a:cubicBezTo>
                <a:cubicBezTo>
                  <a:pt x="622" y="14989"/>
                  <a:pt x="644" y="14990"/>
                  <a:pt x="657" y="15002"/>
                </a:cubicBezTo>
                <a:cubicBezTo>
                  <a:pt x="697" y="15036"/>
                  <a:pt x="746" y="15145"/>
                  <a:pt x="795" y="15297"/>
                </a:cubicBezTo>
                <a:cubicBezTo>
                  <a:pt x="849" y="15449"/>
                  <a:pt x="896" y="15657"/>
                  <a:pt x="937" y="15889"/>
                </a:cubicBezTo>
                <a:cubicBezTo>
                  <a:pt x="958" y="15996"/>
                  <a:pt x="978" y="16106"/>
                  <a:pt x="992" y="16216"/>
                </a:cubicBezTo>
                <a:cubicBezTo>
                  <a:pt x="1022" y="16435"/>
                  <a:pt x="1038" y="16612"/>
                  <a:pt x="1048" y="16791"/>
                </a:cubicBezTo>
                <a:cubicBezTo>
                  <a:pt x="1051" y="16848"/>
                  <a:pt x="1056" y="16909"/>
                  <a:pt x="1057" y="16963"/>
                </a:cubicBezTo>
                <a:cubicBezTo>
                  <a:pt x="1059" y="17031"/>
                  <a:pt x="1058" y="17100"/>
                  <a:pt x="1057" y="17165"/>
                </a:cubicBezTo>
                <a:cubicBezTo>
                  <a:pt x="1057" y="17172"/>
                  <a:pt x="1057" y="17174"/>
                  <a:pt x="1057" y="17180"/>
                </a:cubicBezTo>
                <a:cubicBezTo>
                  <a:pt x="1049" y="17466"/>
                  <a:pt x="1007" y="17728"/>
                  <a:pt x="933" y="18036"/>
                </a:cubicBezTo>
                <a:lnTo>
                  <a:pt x="924" y="18083"/>
                </a:lnTo>
                <a:cubicBezTo>
                  <a:pt x="915" y="18124"/>
                  <a:pt x="899" y="18208"/>
                  <a:pt x="896" y="18223"/>
                </a:cubicBezTo>
                <a:cubicBezTo>
                  <a:pt x="888" y="18263"/>
                  <a:pt x="889" y="18321"/>
                  <a:pt x="901" y="18379"/>
                </a:cubicBezTo>
                <a:lnTo>
                  <a:pt x="928" y="18456"/>
                </a:lnTo>
                <a:lnTo>
                  <a:pt x="942" y="18503"/>
                </a:lnTo>
                <a:cubicBezTo>
                  <a:pt x="978" y="18592"/>
                  <a:pt x="1003" y="18559"/>
                  <a:pt x="1043" y="18410"/>
                </a:cubicBezTo>
                <a:cubicBezTo>
                  <a:pt x="1049" y="18389"/>
                  <a:pt x="1064" y="18359"/>
                  <a:pt x="1075" y="18332"/>
                </a:cubicBezTo>
                <a:cubicBezTo>
                  <a:pt x="1085" y="18305"/>
                  <a:pt x="1097" y="18278"/>
                  <a:pt x="1107" y="18254"/>
                </a:cubicBezTo>
                <a:cubicBezTo>
                  <a:pt x="1136" y="18189"/>
                  <a:pt x="1166" y="18139"/>
                  <a:pt x="1199" y="18099"/>
                </a:cubicBezTo>
                <a:cubicBezTo>
                  <a:pt x="1200" y="18097"/>
                  <a:pt x="1203" y="18100"/>
                  <a:pt x="1204" y="18099"/>
                </a:cubicBezTo>
                <a:cubicBezTo>
                  <a:pt x="1205" y="18097"/>
                  <a:pt x="1207" y="18085"/>
                  <a:pt x="1208" y="18083"/>
                </a:cubicBezTo>
                <a:cubicBezTo>
                  <a:pt x="1213" y="18078"/>
                  <a:pt x="1213" y="18072"/>
                  <a:pt x="1218" y="18067"/>
                </a:cubicBezTo>
                <a:cubicBezTo>
                  <a:pt x="1395" y="17831"/>
                  <a:pt x="1560" y="18004"/>
                  <a:pt x="1746" y="18597"/>
                </a:cubicBezTo>
                <a:cubicBezTo>
                  <a:pt x="1819" y="18812"/>
                  <a:pt x="1885" y="19049"/>
                  <a:pt x="1911" y="19219"/>
                </a:cubicBezTo>
                <a:cubicBezTo>
                  <a:pt x="1913" y="19226"/>
                  <a:pt x="1915" y="19228"/>
                  <a:pt x="1916" y="19235"/>
                </a:cubicBezTo>
                <a:cubicBezTo>
                  <a:pt x="1917" y="19238"/>
                  <a:pt x="1916" y="19247"/>
                  <a:pt x="1916" y="19250"/>
                </a:cubicBezTo>
                <a:cubicBezTo>
                  <a:pt x="1922" y="19294"/>
                  <a:pt x="1926" y="19336"/>
                  <a:pt x="1930" y="19390"/>
                </a:cubicBezTo>
                <a:cubicBezTo>
                  <a:pt x="1966" y="19675"/>
                  <a:pt x="1964" y="19954"/>
                  <a:pt x="1930" y="20308"/>
                </a:cubicBezTo>
                <a:cubicBezTo>
                  <a:pt x="1928" y="20332"/>
                  <a:pt x="1927" y="20349"/>
                  <a:pt x="1925" y="20371"/>
                </a:cubicBezTo>
                <a:cubicBezTo>
                  <a:pt x="1922" y="20402"/>
                  <a:pt x="1919" y="20441"/>
                  <a:pt x="1916" y="20464"/>
                </a:cubicBezTo>
                <a:cubicBezTo>
                  <a:pt x="1896" y="20667"/>
                  <a:pt x="1899" y="20697"/>
                  <a:pt x="1948" y="20760"/>
                </a:cubicBezTo>
                <a:cubicBezTo>
                  <a:pt x="1986" y="20808"/>
                  <a:pt x="2011" y="20825"/>
                  <a:pt x="2026" y="20822"/>
                </a:cubicBezTo>
                <a:cubicBezTo>
                  <a:pt x="2033" y="20811"/>
                  <a:pt x="2039" y="20776"/>
                  <a:pt x="2045" y="20744"/>
                </a:cubicBezTo>
                <a:lnTo>
                  <a:pt x="2058" y="20635"/>
                </a:lnTo>
                <a:cubicBezTo>
                  <a:pt x="2059" y="20633"/>
                  <a:pt x="2063" y="20621"/>
                  <a:pt x="2063" y="20620"/>
                </a:cubicBezTo>
                <a:cubicBezTo>
                  <a:pt x="2066" y="20603"/>
                  <a:pt x="2069" y="20591"/>
                  <a:pt x="2072" y="20573"/>
                </a:cubicBezTo>
                <a:cubicBezTo>
                  <a:pt x="2086" y="20486"/>
                  <a:pt x="2107" y="20381"/>
                  <a:pt x="2132" y="20277"/>
                </a:cubicBezTo>
                <a:cubicBezTo>
                  <a:pt x="2137" y="20253"/>
                  <a:pt x="2140" y="20238"/>
                  <a:pt x="2146" y="20215"/>
                </a:cubicBezTo>
                <a:cubicBezTo>
                  <a:pt x="2155" y="20180"/>
                  <a:pt x="2165" y="20136"/>
                  <a:pt x="2173" y="20106"/>
                </a:cubicBezTo>
                <a:cubicBezTo>
                  <a:pt x="2187" y="20060"/>
                  <a:pt x="2200" y="20021"/>
                  <a:pt x="2215" y="19982"/>
                </a:cubicBezTo>
                <a:cubicBezTo>
                  <a:pt x="2240" y="19914"/>
                  <a:pt x="2270" y="19856"/>
                  <a:pt x="2297" y="19810"/>
                </a:cubicBezTo>
                <a:cubicBezTo>
                  <a:pt x="2305" y="19794"/>
                  <a:pt x="2314" y="19773"/>
                  <a:pt x="2320" y="19764"/>
                </a:cubicBezTo>
                <a:cubicBezTo>
                  <a:pt x="2438" y="19598"/>
                  <a:pt x="2610" y="19636"/>
                  <a:pt x="2771" y="19857"/>
                </a:cubicBezTo>
                <a:cubicBezTo>
                  <a:pt x="2801" y="19899"/>
                  <a:pt x="2827" y="19935"/>
                  <a:pt x="2853" y="19982"/>
                </a:cubicBezTo>
                <a:cubicBezTo>
                  <a:pt x="2859" y="19991"/>
                  <a:pt x="2862" y="20003"/>
                  <a:pt x="2867" y="20013"/>
                </a:cubicBezTo>
                <a:cubicBezTo>
                  <a:pt x="2885" y="20046"/>
                  <a:pt x="2902" y="20086"/>
                  <a:pt x="2918" y="20122"/>
                </a:cubicBezTo>
                <a:cubicBezTo>
                  <a:pt x="2923" y="20134"/>
                  <a:pt x="2931" y="20140"/>
                  <a:pt x="2936" y="20153"/>
                </a:cubicBezTo>
                <a:cubicBezTo>
                  <a:pt x="2942" y="20168"/>
                  <a:pt x="2949" y="20184"/>
                  <a:pt x="2954" y="20199"/>
                </a:cubicBezTo>
                <a:cubicBezTo>
                  <a:pt x="2978" y="20263"/>
                  <a:pt x="3000" y="20343"/>
                  <a:pt x="3019" y="20417"/>
                </a:cubicBezTo>
                <a:cubicBezTo>
                  <a:pt x="3028" y="20458"/>
                  <a:pt x="3038" y="20500"/>
                  <a:pt x="3046" y="20542"/>
                </a:cubicBezTo>
                <a:cubicBezTo>
                  <a:pt x="3049" y="20555"/>
                  <a:pt x="3048" y="20575"/>
                  <a:pt x="3051" y="20588"/>
                </a:cubicBezTo>
                <a:cubicBezTo>
                  <a:pt x="3058" y="20629"/>
                  <a:pt x="3068" y="20670"/>
                  <a:pt x="3074" y="20713"/>
                </a:cubicBezTo>
                <a:cubicBezTo>
                  <a:pt x="3076" y="20727"/>
                  <a:pt x="3077" y="20730"/>
                  <a:pt x="3078" y="20744"/>
                </a:cubicBezTo>
                <a:cubicBezTo>
                  <a:pt x="3091" y="20851"/>
                  <a:pt x="3101" y="20978"/>
                  <a:pt x="3106" y="21102"/>
                </a:cubicBezTo>
                <a:cubicBezTo>
                  <a:pt x="3108" y="21154"/>
                  <a:pt x="3110" y="21202"/>
                  <a:pt x="3111" y="21258"/>
                </a:cubicBezTo>
                <a:cubicBezTo>
                  <a:pt x="3111" y="21296"/>
                  <a:pt x="3111" y="21327"/>
                  <a:pt x="3111" y="21367"/>
                </a:cubicBezTo>
                <a:lnTo>
                  <a:pt x="3111" y="21476"/>
                </a:lnTo>
                <a:cubicBezTo>
                  <a:pt x="3113" y="21552"/>
                  <a:pt x="3124" y="21586"/>
                  <a:pt x="3143" y="21600"/>
                </a:cubicBezTo>
                <a:lnTo>
                  <a:pt x="3189" y="21600"/>
                </a:lnTo>
                <a:lnTo>
                  <a:pt x="3239" y="21600"/>
                </a:lnTo>
                <a:cubicBezTo>
                  <a:pt x="3246" y="21593"/>
                  <a:pt x="3249" y="21573"/>
                  <a:pt x="3253" y="21553"/>
                </a:cubicBezTo>
                <a:lnTo>
                  <a:pt x="3271" y="21195"/>
                </a:lnTo>
                <a:cubicBezTo>
                  <a:pt x="3272" y="21187"/>
                  <a:pt x="3271" y="21172"/>
                  <a:pt x="3271" y="21164"/>
                </a:cubicBezTo>
                <a:cubicBezTo>
                  <a:pt x="3274" y="21098"/>
                  <a:pt x="3276" y="21041"/>
                  <a:pt x="3281" y="20978"/>
                </a:cubicBezTo>
                <a:cubicBezTo>
                  <a:pt x="3286" y="20905"/>
                  <a:pt x="3297" y="20841"/>
                  <a:pt x="3304" y="20775"/>
                </a:cubicBezTo>
                <a:cubicBezTo>
                  <a:pt x="3313" y="20681"/>
                  <a:pt x="3322" y="20590"/>
                  <a:pt x="3336" y="20511"/>
                </a:cubicBezTo>
                <a:cubicBezTo>
                  <a:pt x="3338" y="20498"/>
                  <a:pt x="3343" y="20492"/>
                  <a:pt x="3345" y="20480"/>
                </a:cubicBezTo>
                <a:cubicBezTo>
                  <a:pt x="3356" y="20422"/>
                  <a:pt x="3364" y="20360"/>
                  <a:pt x="3377" y="20308"/>
                </a:cubicBezTo>
                <a:cubicBezTo>
                  <a:pt x="3384" y="20281"/>
                  <a:pt x="3392" y="20256"/>
                  <a:pt x="3400" y="20231"/>
                </a:cubicBezTo>
                <a:cubicBezTo>
                  <a:pt x="3411" y="20196"/>
                  <a:pt x="3425" y="20169"/>
                  <a:pt x="3437" y="20137"/>
                </a:cubicBezTo>
                <a:cubicBezTo>
                  <a:pt x="3445" y="20115"/>
                  <a:pt x="3451" y="20080"/>
                  <a:pt x="3460" y="20059"/>
                </a:cubicBezTo>
                <a:cubicBezTo>
                  <a:pt x="3499" y="19970"/>
                  <a:pt x="3545" y="19893"/>
                  <a:pt x="3598" y="19826"/>
                </a:cubicBezTo>
                <a:cubicBezTo>
                  <a:pt x="3621" y="19797"/>
                  <a:pt x="3650" y="19782"/>
                  <a:pt x="3680" y="19764"/>
                </a:cubicBezTo>
                <a:cubicBezTo>
                  <a:pt x="3782" y="19675"/>
                  <a:pt x="3884" y="19638"/>
                  <a:pt x="3979" y="19686"/>
                </a:cubicBezTo>
                <a:cubicBezTo>
                  <a:pt x="4009" y="19701"/>
                  <a:pt x="4038" y="19740"/>
                  <a:pt x="4071" y="19795"/>
                </a:cubicBezTo>
                <a:cubicBezTo>
                  <a:pt x="4076" y="19804"/>
                  <a:pt x="4081" y="19819"/>
                  <a:pt x="4085" y="19826"/>
                </a:cubicBezTo>
                <a:cubicBezTo>
                  <a:pt x="4086" y="19828"/>
                  <a:pt x="4088" y="19823"/>
                  <a:pt x="4089" y="19826"/>
                </a:cubicBezTo>
                <a:cubicBezTo>
                  <a:pt x="4100" y="19843"/>
                  <a:pt x="4115" y="19878"/>
                  <a:pt x="4126" y="19904"/>
                </a:cubicBezTo>
                <a:cubicBezTo>
                  <a:pt x="4136" y="19925"/>
                  <a:pt x="4144" y="19942"/>
                  <a:pt x="4154" y="19966"/>
                </a:cubicBezTo>
                <a:cubicBezTo>
                  <a:pt x="4157" y="19974"/>
                  <a:pt x="4160" y="19988"/>
                  <a:pt x="4163" y="19997"/>
                </a:cubicBezTo>
                <a:cubicBezTo>
                  <a:pt x="4228" y="20168"/>
                  <a:pt x="4284" y="20380"/>
                  <a:pt x="4310" y="20588"/>
                </a:cubicBezTo>
                <a:cubicBezTo>
                  <a:pt x="4343" y="20857"/>
                  <a:pt x="4338" y="20849"/>
                  <a:pt x="4416" y="20729"/>
                </a:cubicBezTo>
                <a:cubicBezTo>
                  <a:pt x="4457" y="20665"/>
                  <a:pt x="4467" y="20608"/>
                  <a:pt x="4462" y="20511"/>
                </a:cubicBezTo>
                <a:cubicBezTo>
                  <a:pt x="4457" y="20462"/>
                  <a:pt x="4455" y="20440"/>
                  <a:pt x="4448" y="20371"/>
                </a:cubicBezTo>
                <a:cubicBezTo>
                  <a:pt x="4440" y="20301"/>
                  <a:pt x="4434" y="20202"/>
                  <a:pt x="4429" y="20090"/>
                </a:cubicBezTo>
                <a:cubicBezTo>
                  <a:pt x="4427" y="20033"/>
                  <a:pt x="4426" y="19979"/>
                  <a:pt x="4425" y="19919"/>
                </a:cubicBezTo>
                <a:cubicBezTo>
                  <a:pt x="4424" y="19875"/>
                  <a:pt x="4420" y="19819"/>
                  <a:pt x="4420" y="19779"/>
                </a:cubicBezTo>
                <a:cubicBezTo>
                  <a:pt x="4420" y="19762"/>
                  <a:pt x="4420" y="19750"/>
                  <a:pt x="4420" y="19733"/>
                </a:cubicBezTo>
                <a:cubicBezTo>
                  <a:pt x="4420" y="19728"/>
                  <a:pt x="4425" y="19722"/>
                  <a:pt x="4425" y="19717"/>
                </a:cubicBezTo>
                <a:cubicBezTo>
                  <a:pt x="4426" y="19611"/>
                  <a:pt x="4427" y="19520"/>
                  <a:pt x="4434" y="19421"/>
                </a:cubicBezTo>
                <a:cubicBezTo>
                  <a:pt x="4440" y="19336"/>
                  <a:pt x="4451" y="19252"/>
                  <a:pt x="4462" y="19172"/>
                </a:cubicBezTo>
                <a:cubicBezTo>
                  <a:pt x="4463" y="19162"/>
                  <a:pt x="4465" y="19151"/>
                  <a:pt x="4466" y="19141"/>
                </a:cubicBezTo>
                <a:cubicBezTo>
                  <a:pt x="4467" y="19137"/>
                  <a:pt x="4465" y="19130"/>
                  <a:pt x="4466" y="19126"/>
                </a:cubicBezTo>
                <a:cubicBezTo>
                  <a:pt x="4508" y="18850"/>
                  <a:pt x="4581" y="18609"/>
                  <a:pt x="4682" y="18394"/>
                </a:cubicBezTo>
                <a:cubicBezTo>
                  <a:pt x="4685" y="18388"/>
                  <a:pt x="4688" y="18369"/>
                  <a:pt x="4691" y="18363"/>
                </a:cubicBezTo>
                <a:cubicBezTo>
                  <a:pt x="4693" y="18360"/>
                  <a:pt x="4694" y="18366"/>
                  <a:pt x="4696" y="18363"/>
                </a:cubicBezTo>
                <a:cubicBezTo>
                  <a:pt x="4709" y="18336"/>
                  <a:pt x="4723" y="18312"/>
                  <a:pt x="4737" y="18285"/>
                </a:cubicBezTo>
                <a:cubicBezTo>
                  <a:pt x="4774" y="18216"/>
                  <a:pt x="4810" y="18147"/>
                  <a:pt x="4847" y="18099"/>
                </a:cubicBezTo>
                <a:cubicBezTo>
                  <a:pt x="4858" y="18085"/>
                  <a:pt x="4870" y="18079"/>
                  <a:pt x="4880" y="18067"/>
                </a:cubicBezTo>
                <a:cubicBezTo>
                  <a:pt x="4884" y="18062"/>
                  <a:pt x="4889" y="18041"/>
                  <a:pt x="4893" y="18036"/>
                </a:cubicBezTo>
                <a:cubicBezTo>
                  <a:pt x="5039" y="17865"/>
                  <a:pt x="5138" y="17930"/>
                  <a:pt x="5266" y="18239"/>
                </a:cubicBezTo>
                <a:cubicBezTo>
                  <a:pt x="5280" y="18273"/>
                  <a:pt x="5293" y="18311"/>
                  <a:pt x="5307" y="18348"/>
                </a:cubicBezTo>
                <a:cubicBezTo>
                  <a:pt x="5364" y="18502"/>
                  <a:pt x="5383" y="18539"/>
                  <a:pt x="5403" y="18519"/>
                </a:cubicBezTo>
                <a:lnTo>
                  <a:pt x="5436" y="18425"/>
                </a:lnTo>
                <a:lnTo>
                  <a:pt x="5477" y="18285"/>
                </a:lnTo>
                <a:cubicBezTo>
                  <a:pt x="5481" y="18256"/>
                  <a:pt x="5482" y="18221"/>
                  <a:pt x="5482" y="18192"/>
                </a:cubicBezTo>
                <a:lnTo>
                  <a:pt x="5431" y="17990"/>
                </a:lnTo>
                <a:cubicBezTo>
                  <a:pt x="5412" y="17911"/>
                  <a:pt x="5400" y="17834"/>
                  <a:pt x="5385" y="17756"/>
                </a:cubicBezTo>
                <a:cubicBezTo>
                  <a:pt x="5374" y="17702"/>
                  <a:pt x="5361" y="17656"/>
                  <a:pt x="5353" y="17601"/>
                </a:cubicBezTo>
                <a:cubicBezTo>
                  <a:pt x="5353" y="17598"/>
                  <a:pt x="5353" y="17588"/>
                  <a:pt x="5353" y="17585"/>
                </a:cubicBezTo>
                <a:cubicBezTo>
                  <a:pt x="5322" y="17385"/>
                  <a:pt x="5303" y="17190"/>
                  <a:pt x="5302" y="16978"/>
                </a:cubicBezTo>
                <a:cubicBezTo>
                  <a:pt x="5302" y="16961"/>
                  <a:pt x="5302" y="16931"/>
                  <a:pt x="5302" y="16916"/>
                </a:cubicBezTo>
                <a:cubicBezTo>
                  <a:pt x="5302" y="16880"/>
                  <a:pt x="5305" y="16846"/>
                  <a:pt x="5307" y="16807"/>
                </a:cubicBezTo>
                <a:cubicBezTo>
                  <a:pt x="5307" y="16792"/>
                  <a:pt x="5306" y="16775"/>
                  <a:pt x="5307" y="16760"/>
                </a:cubicBezTo>
                <a:cubicBezTo>
                  <a:pt x="5309" y="16728"/>
                  <a:pt x="5313" y="16701"/>
                  <a:pt x="5316" y="16667"/>
                </a:cubicBezTo>
                <a:cubicBezTo>
                  <a:pt x="5325" y="16522"/>
                  <a:pt x="5340" y="16364"/>
                  <a:pt x="5362" y="16216"/>
                </a:cubicBezTo>
                <a:cubicBezTo>
                  <a:pt x="5362" y="16213"/>
                  <a:pt x="5362" y="16202"/>
                  <a:pt x="5362" y="16200"/>
                </a:cubicBezTo>
                <a:cubicBezTo>
                  <a:pt x="5369" y="16154"/>
                  <a:pt x="5377" y="16106"/>
                  <a:pt x="5385" y="16060"/>
                </a:cubicBezTo>
                <a:cubicBezTo>
                  <a:pt x="5398" y="15985"/>
                  <a:pt x="5415" y="15919"/>
                  <a:pt x="5431" y="15842"/>
                </a:cubicBezTo>
                <a:cubicBezTo>
                  <a:pt x="5493" y="15529"/>
                  <a:pt x="5571" y="15252"/>
                  <a:pt x="5642" y="15095"/>
                </a:cubicBezTo>
                <a:cubicBezTo>
                  <a:pt x="5659" y="15056"/>
                  <a:pt x="5675" y="15021"/>
                  <a:pt x="5688" y="15002"/>
                </a:cubicBezTo>
                <a:cubicBezTo>
                  <a:pt x="5691" y="14997"/>
                  <a:pt x="5694" y="14990"/>
                  <a:pt x="5698" y="14986"/>
                </a:cubicBezTo>
                <a:cubicBezTo>
                  <a:pt x="5709" y="14972"/>
                  <a:pt x="5722" y="14966"/>
                  <a:pt x="5734" y="14955"/>
                </a:cubicBezTo>
                <a:cubicBezTo>
                  <a:pt x="5791" y="14886"/>
                  <a:pt x="5851" y="14868"/>
                  <a:pt x="5918" y="14908"/>
                </a:cubicBezTo>
                <a:cubicBezTo>
                  <a:pt x="5952" y="14921"/>
                  <a:pt x="5985" y="14951"/>
                  <a:pt x="6015" y="14986"/>
                </a:cubicBezTo>
                <a:cubicBezTo>
                  <a:pt x="6067" y="15048"/>
                  <a:pt x="6091" y="15036"/>
                  <a:pt x="6111" y="14955"/>
                </a:cubicBezTo>
                <a:cubicBezTo>
                  <a:pt x="6123" y="14879"/>
                  <a:pt x="6134" y="14839"/>
                  <a:pt x="6143" y="14768"/>
                </a:cubicBezTo>
                <a:cubicBezTo>
                  <a:pt x="6150" y="14694"/>
                  <a:pt x="6146" y="14639"/>
                  <a:pt x="6134" y="14597"/>
                </a:cubicBezTo>
                <a:cubicBezTo>
                  <a:pt x="6126" y="14580"/>
                  <a:pt x="6113" y="14556"/>
                  <a:pt x="6102" y="14535"/>
                </a:cubicBezTo>
                <a:lnTo>
                  <a:pt x="6079" y="14504"/>
                </a:lnTo>
                <a:cubicBezTo>
                  <a:pt x="6049" y="14455"/>
                  <a:pt x="6019" y="14364"/>
                  <a:pt x="5987" y="14270"/>
                </a:cubicBezTo>
                <a:cubicBezTo>
                  <a:pt x="5937" y="14135"/>
                  <a:pt x="5894" y="13981"/>
                  <a:pt x="5863" y="13819"/>
                </a:cubicBezTo>
                <a:cubicBezTo>
                  <a:pt x="5861" y="13811"/>
                  <a:pt x="5860" y="13796"/>
                  <a:pt x="5858" y="13788"/>
                </a:cubicBezTo>
                <a:cubicBezTo>
                  <a:pt x="5855" y="13767"/>
                  <a:pt x="5848" y="13761"/>
                  <a:pt x="5845" y="13741"/>
                </a:cubicBezTo>
                <a:cubicBezTo>
                  <a:pt x="5844" y="13735"/>
                  <a:pt x="5845" y="13716"/>
                  <a:pt x="5845" y="13710"/>
                </a:cubicBezTo>
                <a:cubicBezTo>
                  <a:pt x="5836" y="13657"/>
                  <a:pt x="5826" y="13600"/>
                  <a:pt x="5822" y="13554"/>
                </a:cubicBezTo>
                <a:cubicBezTo>
                  <a:pt x="5793" y="13229"/>
                  <a:pt x="5798" y="12863"/>
                  <a:pt x="5831" y="12450"/>
                </a:cubicBezTo>
                <a:cubicBezTo>
                  <a:pt x="5838" y="12347"/>
                  <a:pt x="5843" y="12249"/>
                  <a:pt x="5854" y="12154"/>
                </a:cubicBezTo>
                <a:cubicBezTo>
                  <a:pt x="5855" y="12145"/>
                  <a:pt x="5857" y="12131"/>
                  <a:pt x="5858" y="12123"/>
                </a:cubicBezTo>
                <a:cubicBezTo>
                  <a:pt x="5859" y="12115"/>
                  <a:pt x="5862" y="12099"/>
                  <a:pt x="5863" y="12092"/>
                </a:cubicBezTo>
                <a:cubicBezTo>
                  <a:pt x="5867" y="12061"/>
                  <a:pt x="5868" y="12043"/>
                  <a:pt x="5872" y="12014"/>
                </a:cubicBezTo>
                <a:cubicBezTo>
                  <a:pt x="5941" y="11457"/>
                  <a:pt x="6033" y="11183"/>
                  <a:pt x="6189" y="11065"/>
                </a:cubicBezTo>
                <a:cubicBezTo>
                  <a:pt x="6228" y="11024"/>
                  <a:pt x="6267" y="10987"/>
                  <a:pt x="6309" y="10987"/>
                </a:cubicBezTo>
                <a:cubicBezTo>
                  <a:pt x="6343" y="10986"/>
                  <a:pt x="6356" y="10957"/>
                  <a:pt x="6359" y="10847"/>
                </a:cubicBezTo>
                <a:lnTo>
                  <a:pt x="6359" y="10738"/>
                </a:lnTo>
                <a:lnTo>
                  <a:pt x="6359" y="10707"/>
                </a:lnTo>
                <a:cubicBezTo>
                  <a:pt x="6356" y="10572"/>
                  <a:pt x="6338" y="10538"/>
                  <a:pt x="6244" y="10473"/>
                </a:cubicBezTo>
                <a:cubicBezTo>
                  <a:pt x="6223" y="10465"/>
                  <a:pt x="6201" y="10445"/>
                  <a:pt x="6180" y="10427"/>
                </a:cubicBezTo>
                <a:cubicBezTo>
                  <a:pt x="6169" y="10418"/>
                  <a:pt x="6158" y="10406"/>
                  <a:pt x="6148" y="10395"/>
                </a:cubicBezTo>
                <a:cubicBezTo>
                  <a:pt x="6147" y="10394"/>
                  <a:pt x="6144" y="10397"/>
                  <a:pt x="6143" y="10395"/>
                </a:cubicBezTo>
                <a:cubicBezTo>
                  <a:pt x="6085" y="10334"/>
                  <a:pt x="6038" y="10231"/>
                  <a:pt x="5992" y="10084"/>
                </a:cubicBezTo>
                <a:cubicBezTo>
                  <a:pt x="5982" y="10055"/>
                  <a:pt x="5969" y="10023"/>
                  <a:pt x="5959" y="9991"/>
                </a:cubicBezTo>
                <a:cubicBezTo>
                  <a:pt x="5957" y="9980"/>
                  <a:pt x="5958" y="9970"/>
                  <a:pt x="5955" y="9960"/>
                </a:cubicBezTo>
                <a:cubicBezTo>
                  <a:pt x="5944" y="9918"/>
                  <a:pt x="5933" y="9879"/>
                  <a:pt x="5923" y="9835"/>
                </a:cubicBezTo>
                <a:cubicBezTo>
                  <a:pt x="5921" y="9830"/>
                  <a:pt x="5919" y="9825"/>
                  <a:pt x="5918" y="9820"/>
                </a:cubicBezTo>
                <a:cubicBezTo>
                  <a:pt x="5916" y="9808"/>
                  <a:pt x="5911" y="9800"/>
                  <a:pt x="5909" y="9788"/>
                </a:cubicBezTo>
                <a:cubicBezTo>
                  <a:pt x="5902" y="9756"/>
                  <a:pt x="5897" y="9713"/>
                  <a:pt x="5890" y="9680"/>
                </a:cubicBezTo>
                <a:cubicBezTo>
                  <a:pt x="5887" y="9658"/>
                  <a:pt x="5880" y="9640"/>
                  <a:pt x="5877" y="9617"/>
                </a:cubicBezTo>
                <a:cubicBezTo>
                  <a:pt x="5872" y="9587"/>
                  <a:pt x="5872" y="9555"/>
                  <a:pt x="5868" y="9524"/>
                </a:cubicBezTo>
                <a:cubicBezTo>
                  <a:pt x="5865" y="9503"/>
                  <a:pt x="5861" y="9483"/>
                  <a:pt x="5858" y="9462"/>
                </a:cubicBezTo>
                <a:cubicBezTo>
                  <a:pt x="5856" y="9445"/>
                  <a:pt x="5851" y="9432"/>
                  <a:pt x="5849" y="9415"/>
                </a:cubicBezTo>
                <a:cubicBezTo>
                  <a:pt x="5848" y="9401"/>
                  <a:pt x="5846" y="9383"/>
                  <a:pt x="5845" y="9368"/>
                </a:cubicBezTo>
                <a:cubicBezTo>
                  <a:pt x="5844" y="9362"/>
                  <a:pt x="5845" y="9359"/>
                  <a:pt x="5845" y="9353"/>
                </a:cubicBezTo>
                <a:cubicBezTo>
                  <a:pt x="5817" y="9104"/>
                  <a:pt x="5803" y="8827"/>
                  <a:pt x="5803" y="8512"/>
                </a:cubicBezTo>
                <a:cubicBezTo>
                  <a:pt x="5803" y="8280"/>
                  <a:pt x="5811" y="7979"/>
                  <a:pt x="5822" y="7859"/>
                </a:cubicBezTo>
                <a:cubicBezTo>
                  <a:pt x="5823" y="7842"/>
                  <a:pt x="5829" y="7830"/>
                  <a:pt x="5831" y="7812"/>
                </a:cubicBezTo>
                <a:cubicBezTo>
                  <a:pt x="5835" y="7762"/>
                  <a:pt x="5839" y="7725"/>
                  <a:pt x="5845" y="7688"/>
                </a:cubicBezTo>
                <a:cubicBezTo>
                  <a:pt x="5885" y="7434"/>
                  <a:pt x="5963" y="7171"/>
                  <a:pt x="6051" y="7003"/>
                </a:cubicBezTo>
                <a:cubicBezTo>
                  <a:pt x="6063" y="6975"/>
                  <a:pt x="6072" y="6950"/>
                  <a:pt x="6083" y="6925"/>
                </a:cubicBezTo>
                <a:cubicBezTo>
                  <a:pt x="6121" y="6843"/>
                  <a:pt x="6131" y="6795"/>
                  <a:pt x="6125" y="6707"/>
                </a:cubicBezTo>
                <a:cubicBezTo>
                  <a:pt x="6124" y="6694"/>
                  <a:pt x="6126" y="6688"/>
                  <a:pt x="6125" y="6676"/>
                </a:cubicBezTo>
                <a:cubicBezTo>
                  <a:pt x="6122" y="6654"/>
                  <a:pt x="6119" y="6627"/>
                  <a:pt x="6116" y="6598"/>
                </a:cubicBezTo>
                <a:cubicBezTo>
                  <a:pt x="6090" y="6405"/>
                  <a:pt x="6086" y="6402"/>
                  <a:pt x="6001" y="6505"/>
                </a:cubicBezTo>
                <a:cubicBezTo>
                  <a:pt x="5897" y="6631"/>
                  <a:pt x="5795" y="6626"/>
                  <a:pt x="5702" y="6520"/>
                </a:cubicBezTo>
                <a:cubicBezTo>
                  <a:pt x="5698" y="6517"/>
                  <a:pt x="5696" y="6524"/>
                  <a:pt x="5693" y="6520"/>
                </a:cubicBezTo>
                <a:cubicBezTo>
                  <a:pt x="5687" y="6514"/>
                  <a:pt x="5681" y="6497"/>
                  <a:pt x="5675" y="6489"/>
                </a:cubicBezTo>
                <a:cubicBezTo>
                  <a:pt x="5668" y="6482"/>
                  <a:pt x="5657" y="6483"/>
                  <a:pt x="5652" y="6474"/>
                </a:cubicBezTo>
                <a:cubicBezTo>
                  <a:pt x="5648" y="6468"/>
                  <a:pt x="5646" y="6465"/>
                  <a:pt x="5642" y="6458"/>
                </a:cubicBezTo>
                <a:cubicBezTo>
                  <a:pt x="5637" y="6449"/>
                  <a:pt x="5634" y="6437"/>
                  <a:pt x="5629" y="6427"/>
                </a:cubicBezTo>
                <a:cubicBezTo>
                  <a:pt x="5621" y="6412"/>
                  <a:pt x="5613" y="6397"/>
                  <a:pt x="5606" y="6380"/>
                </a:cubicBezTo>
                <a:cubicBezTo>
                  <a:pt x="5551" y="6262"/>
                  <a:pt x="5500" y="6094"/>
                  <a:pt x="5454" y="5882"/>
                </a:cubicBezTo>
                <a:cubicBezTo>
                  <a:pt x="5447" y="5850"/>
                  <a:pt x="5442" y="5808"/>
                  <a:pt x="5436" y="5773"/>
                </a:cubicBezTo>
                <a:cubicBezTo>
                  <a:pt x="5428" y="5734"/>
                  <a:pt x="5420" y="5706"/>
                  <a:pt x="5413" y="5665"/>
                </a:cubicBezTo>
                <a:cubicBezTo>
                  <a:pt x="5405" y="5623"/>
                  <a:pt x="5397" y="5569"/>
                  <a:pt x="5390" y="5524"/>
                </a:cubicBezTo>
                <a:cubicBezTo>
                  <a:pt x="5381" y="5473"/>
                  <a:pt x="5374" y="5424"/>
                  <a:pt x="5367" y="5369"/>
                </a:cubicBezTo>
                <a:cubicBezTo>
                  <a:pt x="5364" y="5351"/>
                  <a:pt x="5360" y="5341"/>
                  <a:pt x="5357" y="5322"/>
                </a:cubicBezTo>
                <a:cubicBezTo>
                  <a:pt x="5357" y="5315"/>
                  <a:pt x="5354" y="5299"/>
                  <a:pt x="5353" y="5291"/>
                </a:cubicBezTo>
                <a:cubicBezTo>
                  <a:pt x="5350" y="5266"/>
                  <a:pt x="5347" y="5239"/>
                  <a:pt x="5344" y="5213"/>
                </a:cubicBezTo>
                <a:cubicBezTo>
                  <a:pt x="5327" y="5081"/>
                  <a:pt x="5315" y="4960"/>
                  <a:pt x="5307" y="4840"/>
                </a:cubicBezTo>
                <a:cubicBezTo>
                  <a:pt x="5295" y="4707"/>
                  <a:pt x="5288" y="4583"/>
                  <a:pt x="5289" y="4513"/>
                </a:cubicBezTo>
                <a:cubicBezTo>
                  <a:pt x="5289" y="4405"/>
                  <a:pt x="5296" y="4280"/>
                  <a:pt x="5312" y="4139"/>
                </a:cubicBezTo>
                <a:cubicBezTo>
                  <a:pt x="5332" y="3915"/>
                  <a:pt x="5369" y="3696"/>
                  <a:pt x="5426" y="3470"/>
                </a:cubicBezTo>
                <a:lnTo>
                  <a:pt x="5454" y="3361"/>
                </a:lnTo>
                <a:cubicBezTo>
                  <a:pt x="5461" y="3290"/>
                  <a:pt x="5457" y="3212"/>
                  <a:pt x="5436" y="3128"/>
                </a:cubicBezTo>
                <a:lnTo>
                  <a:pt x="5422" y="3097"/>
                </a:lnTo>
                <a:lnTo>
                  <a:pt x="5380" y="2972"/>
                </a:lnTo>
                <a:cubicBezTo>
                  <a:pt x="5370" y="2958"/>
                  <a:pt x="5358" y="2982"/>
                  <a:pt x="5344" y="3019"/>
                </a:cubicBezTo>
                <a:lnTo>
                  <a:pt x="5307" y="3128"/>
                </a:lnTo>
                <a:lnTo>
                  <a:pt x="5302" y="3144"/>
                </a:lnTo>
                <a:cubicBezTo>
                  <a:pt x="5282" y="3205"/>
                  <a:pt x="5264" y="3251"/>
                  <a:pt x="5243" y="3299"/>
                </a:cubicBezTo>
                <a:cubicBezTo>
                  <a:pt x="5237" y="3312"/>
                  <a:pt x="5230" y="3318"/>
                  <a:pt x="5224" y="3330"/>
                </a:cubicBezTo>
                <a:cubicBezTo>
                  <a:pt x="5205" y="3370"/>
                  <a:pt x="5185" y="3410"/>
                  <a:pt x="5165" y="3439"/>
                </a:cubicBezTo>
                <a:cubicBezTo>
                  <a:pt x="5164" y="3441"/>
                  <a:pt x="5161" y="3453"/>
                  <a:pt x="5160" y="3455"/>
                </a:cubicBezTo>
                <a:cubicBezTo>
                  <a:pt x="5157" y="3459"/>
                  <a:pt x="5154" y="3451"/>
                  <a:pt x="5151" y="3455"/>
                </a:cubicBezTo>
                <a:cubicBezTo>
                  <a:pt x="5150" y="3456"/>
                  <a:pt x="5147" y="3469"/>
                  <a:pt x="5146" y="3470"/>
                </a:cubicBezTo>
                <a:cubicBezTo>
                  <a:pt x="5080" y="3558"/>
                  <a:pt x="5014" y="3591"/>
                  <a:pt x="4944" y="3564"/>
                </a:cubicBezTo>
                <a:cubicBezTo>
                  <a:pt x="4925" y="3556"/>
                  <a:pt x="4903" y="3533"/>
                  <a:pt x="4884" y="3517"/>
                </a:cubicBezTo>
                <a:cubicBezTo>
                  <a:pt x="4880" y="3514"/>
                  <a:pt x="4874" y="3521"/>
                  <a:pt x="4870" y="3517"/>
                </a:cubicBezTo>
                <a:cubicBezTo>
                  <a:pt x="4869" y="3516"/>
                  <a:pt x="4867" y="3503"/>
                  <a:pt x="4866" y="3501"/>
                </a:cubicBezTo>
                <a:cubicBezTo>
                  <a:pt x="4836" y="3481"/>
                  <a:pt x="4808" y="3445"/>
                  <a:pt x="4779" y="3393"/>
                </a:cubicBezTo>
                <a:cubicBezTo>
                  <a:pt x="4741" y="3325"/>
                  <a:pt x="4692" y="3187"/>
                  <a:pt x="4641" y="3035"/>
                </a:cubicBezTo>
                <a:cubicBezTo>
                  <a:pt x="4630" y="3005"/>
                  <a:pt x="4619" y="2988"/>
                  <a:pt x="4609" y="2957"/>
                </a:cubicBezTo>
                <a:cubicBezTo>
                  <a:pt x="4601" y="2933"/>
                  <a:pt x="4593" y="2903"/>
                  <a:pt x="4586" y="2879"/>
                </a:cubicBezTo>
                <a:cubicBezTo>
                  <a:pt x="4554" y="2782"/>
                  <a:pt x="4527" y="2678"/>
                  <a:pt x="4503" y="2583"/>
                </a:cubicBezTo>
                <a:cubicBezTo>
                  <a:pt x="4496" y="2557"/>
                  <a:pt x="4491" y="2546"/>
                  <a:pt x="4484" y="2521"/>
                </a:cubicBezTo>
                <a:cubicBezTo>
                  <a:pt x="4479" y="2498"/>
                  <a:pt x="4471" y="2465"/>
                  <a:pt x="4466" y="2443"/>
                </a:cubicBezTo>
                <a:cubicBezTo>
                  <a:pt x="4454" y="2389"/>
                  <a:pt x="4445" y="2347"/>
                  <a:pt x="4439" y="2303"/>
                </a:cubicBezTo>
                <a:cubicBezTo>
                  <a:pt x="4438" y="2301"/>
                  <a:pt x="4439" y="2289"/>
                  <a:pt x="4439" y="2288"/>
                </a:cubicBezTo>
                <a:cubicBezTo>
                  <a:pt x="4438" y="2283"/>
                  <a:pt x="4439" y="2277"/>
                  <a:pt x="4439" y="2272"/>
                </a:cubicBezTo>
                <a:cubicBezTo>
                  <a:pt x="4437" y="2265"/>
                  <a:pt x="4435" y="2262"/>
                  <a:pt x="4434" y="2256"/>
                </a:cubicBezTo>
                <a:cubicBezTo>
                  <a:pt x="4404" y="2020"/>
                  <a:pt x="4396" y="1759"/>
                  <a:pt x="4411" y="1478"/>
                </a:cubicBezTo>
                <a:cubicBezTo>
                  <a:pt x="4412" y="1464"/>
                  <a:pt x="4415" y="1446"/>
                  <a:pt x="4416" y="1432"/>
                </a:cubicBezTo>
                <a:cubicBezTo>
                  <a:pt x="4419" y="1339"/>
                  <a:pt x="4422" y="1260"/>
                  <a:pt x="4429" y="1183"/>
                </a:cubicBezTo>
                <a:cubicBezTo>
                  <a:pt x="4430" y="1174"/>
                  <a:pt x="4433" y="1160"/>
                  <a:pt x="4434" y="1152"/>
                </a:cubicBezTo>
                <a:cubicBezTo>
                  <a:pt x="4437" y="1122"/>
                  <a:pt x="4436" y="1113"/>
                  <a:pt x="4439" y="1089"/>
                </a:cubicBezTo>
                <a:cubicBezTo>
                  <a:pt x="4444" y="1035"/>
                  <a:pt x="4451" y="977"/>
                  <a:pt x="4452" y="949"/>
                </a:cubicBezTo>
                <a:cubicBezTo>
                  <a:pt x="4454" y="926"/>
                  <a:pt x="4453" y="903"/>
                  <a:pt x="4452" y="887"/>
                </a:cubicBezTo>
                <a:cubicBezTo>
                  <a:pt x="4449" y="867"/>
                  <a:pt x="4431" y="845"/>
                  <a:pt x="4411" y="809"/>
                </a:cubicBezTo>
                <a:lnTo>
                  <a:pt x="4397" y="778"/>
                </a:lnTo>
                <a:cubicBezTo>
                  <a:pt x="4365" y="737"/>
                  <a:pt x="4341" y="718"/>
                  <a:pt x="4333" y="716"/>
                </a:cubicBezTo>
                <a:cubicBezTo>
                  <a:pt x="4328" y="718"/>
                  <a:pt x="4327" y="738"/>
                  <a:pt x="4324" y="747"/>
                </a:cubicBezTo>
                <a:cubicBezTo>
                  <a:pt x="4319" y="775"/>
                  <a:pt x="4311" y="819"/>
                  <a:pt x="4301" y="887"/>
                </a:cubicBezTo>
                <a:cubicBezTo>
                  <a:pt x="4299" y="895"/>
                  <a:pt x="4297" y="895"/>
                  <a:pt x="4296" y="903"/>
                </a:cubicBezTo>
                <a:cubicBezTo>
                  <a:pt x="4279" y="1055"/>
                  <a:pt x="4237" y="1241"/>
                  <a:pt x="4190" y="1401"/>
                </a:cubicBezTo>
                <a:cubicBezTo>
                  <a:pt x="4171" y="1474"/>
                  <a:pt x="4152" y="1542"/>
                  <a:pt x="4135" y="1587"/>
                </a:cubicBezTo>
                <a:cubicBezTo>
                  <a:pt x="4092" y="1705"/>
                  <a:pt x="4062" y="1755"/>
                  <a:pt x="4016" y="1790"/>
                </a:cubicBezTo>
                <a:cubicBezTo>
                  <a:pt x="4013" y="1793"/>
                  <a:pt x="4010" y="1802"/>
                  <a:pt x="4007" y="1805"/>
                </a:cubicBezTo>
                <a:cubicBezTo>
                  <a:pt x="3936" y="1878"/>
                  <a:pt x="3853" y="1894"/>
                  <a:pt x="3763" y="1852"/>
                </a:cubicBezTo>
                <a:cubicBezTo>
                  <a:pt x="3686" y="1843"/>
                  <a:pt x="3633" y="1784"/>
                  <a:pt x="3538" y="1634"/>
                </a:cubicBezTo>
                <a:cubicBezTo>
                  <a:pt x="3530" y="1621"/>
                  <a:pt x="3523" y="1617"/>
                  <a:pt x="3515" y="1603"/>
                </a:cubicBezTo>
                <a:cubicBezTo>
                  <a:pt x="3405" y="1423"/>
                  <a:pt x="3332" y="1183"/>
                  <a:pt x="3290" y="856"/>
                </a:cubicBezTo>
                <a:cubicBezTo>
                  <a:pt x="3269" y="694"/>
                  <a:pt x="3256" y="509"/>
                  <a:pt x="3249" y="296"/>
                </a:cubicBezTo>
                <a:lnTo>
                  <a:pt x="3244" y="156"/>
                </a:lnTo>
                <a:cubicBezTo>
                  <a:pt x="3238" y="70"/>
                  <a:pt x="3231" y="16"/>
                  <a:pt x="3216" y="0"/>
                </a:cubicBezTo>
                <a:lnTo>
                  <a:pt x="3170" y="0"/>
                </a:lnTo>
                <a:lnTo>
                  <a:pt x="3143" y="0"/>
                </a:lnTo>
                <a:close/>
                <a:moveTo>
                  <a:pt x="8588" y="1074"/>
                </a:moveTo>
                <a:cubicBezTo>
                  <a:pt x="8565" y="1075"/>
                  <a:pt x="8545" y="1108"/>
                  <a:pt x="8532" y="1152"/>
                </a:cubicBezTo>
                <a:cubicBezTo>
                  <a:pt x="8514" y="1240"/>
                  <a:pt x="8514" y="1393"/>
                  <a:pt x="8537" y="1478"/>
                </a:cubicBezTo>
                <a:cubicBezTo>
                  <a:pt x="8540" y="1486"/>
                  <a:pt x="8543" y="1488"/>
                  <a:pt x="8546" y="1494"/>
                </a:cubicBezTo>
                <a:cubicBezTo>
                  <a:pt x="8548" y="1498"/>
                  <a:pt x="8553" y="1506"/>
                  <a:pt x="8555" y="1510"/>
                </a:cubicBezTo>
                <a:cubicBezTo>
                  <a:pt x="8563" y="1522"/>
                  <a:pt x="8570" y="1536"/>
                  <a:pt x="8578" y="1541"/>
                </a:cubicBezTo>
                <a:cubicBezTo>
                  <a:pt x="8583" y="1543"/>
                  <a:pt x="8592" y="1541"/>
                  <a:pt x="8597" y="1541"/>
                </a:cubicBezTo>
                <a:cubicBezTo>
                  <a:pt x="8616" y="1529"/>
                  <a:pt x="8631" y="1507"/>
                  <a:pt x="8643" y="1463"/>
                </a:cubicBezTo>
                <a:cubicBezTo>
                  <a:pt x="8647" y="1433"/>
                  <a:pt x="8650" y="1394"/>
                  <a:pt x="8652" y="1338"/>
                </a:cubicBezTo>
                <a:cubicBezTo>
                  <a:pt x="8654" y="1273"/>
                  <a:pt x="8655" y="1232"/>
                  <a:pt x="8652" y="1198"/>
                </a:cubicBezTo>
                <a:cubicBezTo>
                  <a:pt x="8651" y="1188"/>
                  <a:pt x="8649" y="1176"/>
                  <a:pt x="8647" y="1167"/>
                </a:cubicBezTo>
                <a:cubicBezTo>
                  <a:pt x="8646" y="1158"/>
                  <a:pt x="8641" y="1143"/>
                  <a:pt x="8638" y="1136"/>
                </a:cubicBezTo>
                <a:cubicBezTo>
                  <a:pt x="8637" y="1131"/>
                  <a:pt x="8635" y="1125"/>
                  <a:pt x="8634" y="1120"/>
                </a:cubicBezTo>
                <a:cubicBezTo>
                  <a:pt x="8629" y="1110"/>
                  <a:pt x="8627" y="1114"/>
                  <a:pt x="8620" y="1105"/>
                </a:cubicBezTo>
                <a:cubicBezTo>
                  <a:pt x="8610" y="1092"/>
                  <a:pt x="8599" y="1075"/>
                  <a:pt x="8588" y="1074"/>
                </a:cubicBezTo>
                <a:close/>
                <a:moveTo>
                  <a:pt x="11547" y="1074"/>
                </a:moveTo>
                <a:cubicBezTo>
                  <a:pt x="11409" y="1072"/>
                  <a:pt x="11324" y="1285"/>
                  <a:pt x="11303" y="1650"/>
                </a:cubicBezTo>
                <a:cubicBezTo>
                  <a:pt x="11303" y="1660"/>
                  <a:pt x="11299" y="1670"/>
                  <a:pt x="11299" y="1681"/>
                </a:cubicBezTo>
                <a:cubicBezTo>
                  <a:pt x="11297" y="1717"/>
                  <a:pt x="11299" y="1750"/>
                  <a:pt x="11299" y="1790"/>
                </a:cubicBezTo>
                <a:cubicBezTo>
                  <a:pt x="11299" y="1856"/>
                  <a:pt x="11298" y="1920"/>
                  <a:pt x="11303" y="1992"/>
                </a:cubicBezTo>
                <a:cubicBezTo>
                  <a:pt x="11308" y="2055"/>
                  <a:pt x="11313" y="2113"/>
                  <a:pt x="11322" y="2163"/>
                </a:cubicBezTo>
                <a:cubicBezTo>
                  <a:pt x="11340" y="2255"/>
                  <a:pt x="11371" y="2332"/>
                  <a:pt x="11409" y="2412"/>
                </a:cubicBezTo>
                <a:cubicBezTo>
                  <a:pt x="11416" y="2428"/>
                  <a:pt x="11424" y="2443"/>
                  <a:pt x="11432" y="2459"/>
                </a:cubicBezTo>
                <a:cubicBezTo>
                  <a:pt x="11455" y="2502"/>
                  <a:pt x="11480" y="2555"/>
                  <a:pt x="11510" y="2599"/>
                </a:cubicBezTo>
                <a:cubicBezTo>
                  <a:pt x="11538" y="2640"/>
                  <a:pt x="11564" y="2680"/>
                  <a:pt x="11588" y="2723"/>
                </a:cubicBezTo>
                <a:cubicBezTo>
                  <a:pt x="11597" y="2739"/>
                  <a:pt x="11608" y="2755"/>
                  <a:pt x="11616" y="2770"/>
                </a:cubicBezTo>
                <a:cubicBezTo>
                  <a:pt x="11646" y="2828"/>
                  <a:pt x="11669" y="2880"/>
                  <a:pt x="11675" y="2910"/>
                </a:cubicBezTo>
                <a:cubicBezTo>
                  <a:pt x="11679" y="2926"/>
                  <a:pt x="11682" y="2941"/>
                  <a:pt x="11684" y="2957"/>
                </a:cubicBezTo>
                <a:cubicBezTo>
                  <a:pt x="11703" y="3043"/>
                  <a:pt x="11704" y="3125"/>
                  <a:pt x="11694" y="3221"/>
                </a:cubicBezTo>
                <a:cubicBezTo>
                  <a:pt x="11692" y="3240"/>
                  <a:pt x="11688" y="3266"/>
                  <a:pt x="11684" y="3284"/>
                </a:cubicBezTo>
                <a:cubicBezTo>
                  <a:pt x="11679" y="3311"/>
                  <a:pt x="11669" y="3336"/>
                  <a:pt x="11662" y="3361"/>
                </a:cubicBezTo>
                <a:cubicBezTo>
                  <a:pt x="11629" y="3497"/>
                  <a:pt x="11588" y="3562"/>
                  <a:pt x="11542" y="3548"/>
                </a:cubicBezTo>
                <a:cubicBezTo>
                  <a:pt x="11534" y="3546"/>
                  <a:pt x="11523" y="3525"/>
                  <a:pt x="11514" y="3517"/>
                </a:cubicBezTo>
                <a:cubicBezTo>
                  <a:pt x="11505" y="3510"/>
                  <a:pt x="11496" y="3515"/>
                  <a:pt x="11487" y="3501"/>
                </a:cubicBezTo>
                <a:cubicBezTo>
                  <a:pt x="11486" y="3500"/>
                  <a:pt x="11488" y="3487"/>
                  <a:pt x="11487" y="3486"/>
                </a:cubicBezTo>
                <a:cubicBezTo>
                  <a:pt x="11468" y="3470"/>
                  <a:pt x="11450" y="3435"/>
                  <a:pt x="11432" y="3377"/>
                </a:cubicBezTo>
                <a:cubicBezTo>
                  <a:pt x="11407" y="3311"/>
                  <a:pt x="11384" y="3239"/>
                  <a:pt x="11372" y="3159"/>
                </a:cubicBezTo>
                <a:cubicBezTo>
                  <a:pt x="11359" y="3073"/>
                  <a:pt x="11340" y="2999"/>
                  <a:pt x="11326" y="2988"/>
                </a:cubicBezTo>
                <a:cubicBezTo>
                  <a:pt x="11320" y="2988"/>
                  <a:pt x="11312" y="3000"/>
                  <a:pt x="11308" y="3003"/>
                </a:cubicBezTo>
                <a:cubicBezTo>
                  <a:pt x="11299" y="3032"/>
                  <a:pt x="11300" y="3111"/>
                  <a:pt x="11303" y="3284"/>
                </a:cubicBezTo>
                <a:lnTo>
                  <a:pt x="11303" y="3377"/>
                </a:lnTo>
                <a:cubicBezTo>
                  <a:pt x="11310" y="3500"/>
                  <a:pt x="11324" y="3571"/>
                  <a:pt x="11349" y="3610"/>
                </a:cubicBezTo>
                <a:cubicBezTo>
                  <a:pt x="11353" y="3616"/>
                  <a:pt x="11358" y="3620"/>
                  <a:pt x="11363" y="3626"/>
                </a:cubicBezTo>
                <a:lnTo>
                  <a:pt x="11372" y="3626"/>
                </a:lnTo>
                <a:cubicBezTo>
                  <a:pt x="11402" y="3652"/>
                  <a:pt x="11458" y="3670"/>
                  <a:pt x="11510" y="3673"/>
                </a:cubicBezTo>
                <a:cubicBezTo>
                  <a:pt x="11571" y="3675"/>
                  <a:pt x="11619" y="3653"/>
                  <a:pt x="11662" y="3595"/>
                </a:cubicBezTo>
                <a:cubicBezTo>
                  <a:pt x="11717" y="3501"/>
                  <a:pt x="11759" y="3340"/>
                  <a:pt x="11781" y="3144"/>
                </a:cubicBezTo>
                <a:cubicBezTo>
                  <a:pt x="11787" y="3058"/>
                  <a:pt x="11790" y="2970"/>
                  <a:pt x="11790" y="2848"/>
                </a:cubicBezTo>
                <a:cubicBezTo>
                  <a:pt x="11790" y="2767"/>
                  <a:pt x="11789" y="2692"/>
                  <a:pt x="11786" y="2630"/>
                </a:cubicBezTo>
                <a:cubicBezTo>
                  <a:pt x="11761" y="2442"/>
                  <a:pt x="11699" y="2281"/>
                  <a:pt x="11583" y="2085"/>
                </a:cubicBezTo>
                <a:cubicBezTo>
                  <a:pt x="11559" y="2044"/>
                  <a:pt x="11542" y="2025"/>
                  <a:pt x="11524" y="1992"/>
                </a:cubicBezTo>
                <a:cubicBezTo>
                  <a:pt x="11505" y="1963"/>
                  <a:pt x="11495" y="1939"/>
                  <a:pt x="11482" y="1914"/>
                </a:cubicBezTo>
                <a:cubicBezTo>
                  <a:pt x="11456" y="1863"/>
                  <a:pt x="11436" y="1812"/>
                  <a:pt x="11427" y="1759"/>
                </a:cubicBezTo>
                <a:cubicBezTo>
                  <a:pt x="11427" y="1756"/>
                  <a:pt x="11423" y="1745"/>
                  <a:pt x="11423" y="1743"/>
                </a:cubicBezTo>
                <a:cubicBezTo>
                  <a:pt x="11391" y="1600"/>
                  <a:pt x="11391" y="1584"/>
                  <a:pt x="11413" y="1447"/>
                </a:cubicBezTo>
                <a:cubicBezTo>
                  <a:pt x="11436" y="1311"/>
                  <a:pt x="11469" y="1239"/>
                  <a:pt x="11505" y="1229"/>
                </a:cubicBezTo>
                <a:cubicBezTo>
                  <a:pt x="11528" y="1198"/>
                  <a:pt x="11543" y="1201"/>
                  <a:pt x="11574" y="1261"/>
                </a:cubicBezTo>
                <a:cubicBezTo>
                  <a:pt x="11580" y="1271"/>
                  <a:pt x="11586" y="1307"/>
                  <a:pt x="11593" y="1323"/>
                </a:cubicBezTo>
                <a:cubicBezTo>
                  <a:pt x="11599" y="1338"/>
                  <a:pt x="11605" y="1351"/>
                  <a:pt x="11611" y="1369"/>
                </a:cubicBezTo>
                <a:cubicBezTo>
                  <a:pt x="11613" y="1376"/>
                  <a:pt x="11618" y="1378"/>
                  <a:pt x="11620" y="1385"/>
                </a:cubicBezTo>
                <a:cubicBezTo>
                  <a:pt x="11622" y="1389"/>
                  <a:pt x="11623" y="1396"/>
                  <a:pt x="11625" y="1401"/>
                </a:cubicBezTo>
                <a:cubicBezTo>
                  <a:pt x="11634" y="1432"/>
                  <a:pt x="11640" y="1470"/>
                  <a:pt x="11648" y="1510"/>
                </a:cubicBezTo>
                <a:cubicBezTo>
                  <a:pt x="11649" y="1516"/>
                  <a:pt x="11651" y="1519"/>
                  <a:pt x="11652" y="1525"/>
                </a:cubicBezTo>
                <a:cubicBezTo>
                  <a:pt x="11653" y="1530"/>
                  <a:pt x="11656" y="1536"/>
                  <a:pt x="11657" y="1541"/>
                </a:cubicBezTo>
                <a:cubicBezTo>
                  <a:pt x="11707" y="1812"/>
                  <a:pt x="11730" y="1780"/>
                  <a:pt x="11730" y="1447"/>
                </a:cubicBezTo>
                <a:cubicBezTo>
                  <a:pt x="11730" y="1442"/>
                  <a:pt x="11730" y="1436"/>
                  <a:pt x="11730" y="1432"/>
                </a:cubicBezTo>
                <a:cubicBezTo>
                  <a:pt x="11727" y="1141"/>
                  <a:pt x="11699" y="1076"/>
                  <a:pt x="11547" y="1074"/>
                </a:cubicBezTo>
                <a:close/>
                <a:moveTo>
                  <a:pt x="12594" y="1089"/>
                </a:moveTo>
                <a:cubicBezTo>
                  <a:pt x="12538" y="1062"/>
                  <a:pt x="12502" y="1229"/>
                  <a:pt x="12525" y="1432"/>
                </a:cubicBezTo>
                <a:cubicBezTo>
                  <a:pt x="12527" y="1448"/>
                  <a:pt x="12531" y="1465"/>
                  <a:pt x="12535" y="1478"/>
                </a:cubicBezTo>
                <a:cubicBezTo>
                  <a:pt x="12541" y="1496"/>
                  <a:pt x="12549" y="1516"/>
                  <a:pt x="12557" y="1525"/>
                </a:cubicBezTo>
                <a:cubicBezTo>
                  <a:pt x="12559" y="1527"/>
                  <a:pt x="12560" y="1524"/>
                  <a:pt x="12562" y="1525"/>
                </a:cubicBezTo>
                <a:cubicBezTo>
                  <a:pt x="12567" y="1530"/>
                  <a:pt x="12570" y="1539"/>
                  <a:pt x="12576" y="1541"/>
                </a:cubicBezTo>
                <a:cubicBezTo>
                  <a:pt x="12581" y="1541"/>
                  <a:pt x="12589" y="1527"/>
                  <a:pt x="12594" y="1525"/>
                </a:cubicBezTo>
                <a:cubicBezTo>
                  <a:pt x="12632" y="1507"/>
                  <a:pt x="12645" y="1450"/>
                  <a:pt x="12645" y="1307"/>
                </a:cubicBezTo>
                <a:cubicBezTo>
                  <a:pt x="12645" y="1238"/>
                  <a:pt x="12639" y="1202"/>
                  <a:pt x="12631" y="1167"/>
                </a:cubicBezTo>
                <a:cubicBezTo>
                  <a:pt x="12630" y="1163"/>
                  <a:pt x="12632" y="1156"/>
                  <a:pt x="12631" y="1152"/>
                </a:cubicBezTo>
                <a:cubicBezTo>
                  <a:pt x="12623" y="1123"/>
                  <a:pt x="12612" y="1098"/>
                  <a:pt x="12594" y="1089"/>
                </a:cubicBezTo>
                <a:close/>
                <a:moveTo>
                  <a:pt x="18595" y="1089"/>
                </a:moveTo>
                <a:cubicBezTo>
                  <a:pt x="18576" y="1088"/>
                  <a:pt x="18548" y="1096"/>
                  <a:pt x="18512" y="1120"/>
                </a:cubicBezTo>
                <a:cubicBezTo>
                  <a:pt x="18454" y="1160"/>
                  <a:pt x="18446" y="1191"/>
                  <a:pt x="18466" y="1276"/>
                </a:cubicBezTo>
                <a:lnTo>
                  <a:pt x="18476" y="1292"/>
                </a:lnTo>
                <a:cubicBezTo>
                  <a:pt x="18478" y="1298"/>
                  <a:pt x="18478" y="1301"/>
                  <a:pt x="18480" y="1307"/>
                </a:cubicBezTo>
                <a:cubicBezTo>
                  <a:pt x="18488" y="1321"/>
                  <a:pt x="18494" y="1331"/>
                  <a:pt x="18499" y="1354"/>
                </a:cubicBezTo>
                <a:cubicBezTo>
                  <a:pt x="18500" y="1359"/>
                  <a:pt x="18497" y="1380"/>
                  <a:pt x="18499" y="1385"/>
                </a:cubicBezTo>
                <a:cubicBezTo>
                  <a:pt x="18500" y="1393"/>
                  <a:pt x="18502" y="1391"/>
                  <a:pt x="18503" y="1401"/>
                </a:cubicBezTo>
                <a:cubicBezTo>
                  <a:pt x="18514" y="1468"/>
                  <a:pt x="18515" y="1558"/>
                  <a:pt x="18512" y="1759"/>
                </a:cubicBezTo>
                <a:cubicBezTo>
                  <a:pt x="18511" y="1872"/>
                  <a:pt x="18511" y="1928"/>
                  <a:pt x="18508" y="1976"/>
                </a:cubicBezTo>
                <a:cubicBezTo>
                  <a:pt x="18507" y="1989"/>
                  <a:pt x="18504" y="2014"/>
                  <a:pt x="18503" y="2023"/>
                </a:cubicBezTo>
                <a:cubicBezTo>
                  <a:pt x="18502" y="2030"/>
                  <a:pt x="18499" y="2033"/>
                  <a:pt x="18499" y="2039"/>
                </a:cubicBezTo>
                <a:cubicBezTo>
                  <a:pt x="18494" y="2065"/>
                  <a:pt x="18493" y="2079"/>
                  <a:pt x="18485" y="2070"/>
                </a:cubicBezTo>
                <a:cubicBezTo>
                  <a:pt x="18472" y="2056"/>
                  <a:pt x="18451" y="2060"/>
                  <a:pt x="18434" y="2054"/>
                </a:cubicBezTo>
                <a:lnTo>
                  <a:pt x="18379" y="2054"/>
                </a:lnTo>
                <a:cubicBezTo>
                  <a:pt x="18356" y="2055"/>
                  <a:pt x="18336" y="2049"/>
                  <a:pt x="18319" y="2054"/>
                </a:cubicBezTo>
                <a:cubicBezTo>
                  <a:pt x="18309" y="2059"/>
                  <a:pt x="18301" y="2063"/>
                  <a:pt x="18292" y="2070"/>
                </a:cubicBezTo>
                <a:cubicBezTo>
                  <a:pt x="18275" y="2086"/>
                  <a:pt x="18260" y="2107"/>
                  <a:pt x="18246" y="2132"/>
                </a:cubicBezTo>
                <a:cubicBezTo>
                  <a:pt x="18227" y="2170"/>
                  <a:pt x="18208" y="2219"/>
                  <a:pt x="18186" y="2303"/>
                </a:cubicBezTo>
                <a:cubicBezTo>
                  <a:pt x="18169" y="2367"/>
                  <a:pt x="18155" y="2450"/>
                  <a:pt x="18145" y="2521"/>
                </a:cubicBezTo>
                <a:cubicBezTo>
                  <a:pt x="18110" y="2818"/>
                  <a:pt x="18122" y="3174"/>
                  <a:pt x="18172" y="3408"/>
                </a:cubicBezTo>
                <a:cubicBezTo>
                  <a:pt x="18178" y="3436"/>
                  <a:pt x="18183" y="3462"/>
                  <a:pt x="18191" y="3486"/>
                </a:cubicBezTo>
                <a:cubicBezTo>
                  <a:pt x="18209" y="3541"/>
                  <a:pt x="18233" y="3593"/>
                  <a:pt x="18260" y="3626"/>
                </a:cubicBezTo>
                <a:cubicBezTo>
                  <a:pt x="18298" y="3659"/>
                  <a:pt x="18347" y="3666"/>
                  <a:pt x="18411" y="3641"/>
                </a:cubicBezTo>
                <a:cubicBezTo>
                  <a:pt x="18421" y="3638"/>
                  <a:pt x="18429" y="3628"/>
                  <a:pt x="18439" y="3626"/>
                </a:cubicBezTo>
                <a:cubicBezTo>
                  <a:pt x="18449" y="3614"/>
                  <a:pt x="18457" y="3611"/>
                  <a:pt x="18466" y="3595"/>
                </a:cubicBezTo>
                <a:cubicBezTo>
                  <a:pt x="18512" y="3515"/>
                  <a:pt x="18519" y="3509"/>
                  <a:pt x="18526" y="3595"/>
                </a:cubicBezTo>
                <a:cubicBezTo>
                  <a:pt x="18527" y="3599"/>
                  <a:pt x="18526" y="3606"/>
                  <a:pt x="18526" y="3610"/>
                </a:cubicBezTo>
                <a:cubicBezTo>
                  <a:pt x="18528" y="3637"/>
                  <a:pt x="18533" y="3659"/>
                  <a:pt x="18535" y="3673"/>
                </a:cubicBezTo>
                <a:cubicBezTo>
                  <a:pt x="18552" y="3684"/>
                  <a:pt x="18584" y="3673"/>
                  <a:pt x="18623" y="3641"/>
                </a:cubicBezTo>
                <a:cubicBezTo>
                  <a:pt x="18630" y="3636"/>
                  <a:pt x="18630" y="3631"/>
                  <a:pt x="18636" y="3626"/>
                </a:cubicBezTo>
                <a:cubicBezTo>
                  <a:pt x="18700" y="3569"/>
                  <a:pt x="18714" y="3538"/>
                  <a:pt x="18687" y="3486"/>
                </a:cubicBezTo>
                <a:lnTo>
                  <a:pt x="18659" y="3455"/>
                </a:lnTo>
                <a:lnTo>
                  <a:pt x="18655" y="3097"/>
                </a:lnTo>
                <a:cubicBezTo>
                  <a:pt x="18652" y="2955"/>
                  <a:pt x="18651" y="2771"/>
                  <a:pt x="18650" y="2505"/>
                </a:cubicBezTo>
                <a:cubicBezTo>
                  <a:pt x="18650" y="2411"/>
                  <a:pt x="18651" y="2358"/>
                  <a:pt x="18650" y="2241"/>
                </a:cubicBezTo>
                <a:cubicBezTo>
                  <a:pt x="18648" y="1726"/>
                  <a:pt x="18641" y="1349"/>
                  <a:pt x="18636" y="1198"/>
                </a:cubicBezTo>
                <a:cubicBezTo>
                  <a:pt x="18628" y="1120"/>
                  <a:pt x="18616" y="1091"/>
                  <a:pt x="18595" y="1089"/>
                </a:cubicBezTo>
                <a:close/>
                <a:moveTo>
                  <a:pt x="19877" y="1089"/>
                </a:moveTo>
                <a:cubicBezTo>
                  <a:pt x="19854" y="1078"/>
                  <a:pt x="19839" y="1109"/>
                  <a:pt x="19826" y="1152"/>
                </a:cubicBezTo>
                <a:cubicBezTo>
                  <a:pt x="19812" y="1214"/>
                  <a:pt x="19806" y="1303"/>
                  <a:pt x="19813" y="1385"/>
                </a:cubicBezTo>
                <a:cubicBezTo>
                  <a:pt x="19813" y="1392"/>
                  <a:pt x="19816" y="1409"/>
                  <a:pt x="19817" y="1416"/>
                </a:cubicBezTo>
                <a:cubicBezTo>
                  <a:pt x="19820" y="1443"/>
                  <a:pt x="19825" y="1458"/>
                  <a:pt x="19831" y="1478"/>
                </a:cubicBezTo>
                <a:cubicBezTo>
                  <a:pt x="19836" y="1495"/>
                  <a:pt x="19842" y="1513"/>
                  <a:pt x="19849" y="1525"/>
                </a:cubicBezTo>
                <a:cubicBezTo>
                  <a:pt x="19858" y="1531"/>
                  <a:pt x="19867" y="1529"/>
                  <a:pt x="19877" y="1525"/>
                </a:cubicBezTo>
                <a:cubicBezTo>
                  <a:pt x="19915" y="1506"/>
                  <a:pt x="19932" y="1449"/>
                  <a:pt x="19932" y="1307"/>
                </a:cubicBezTo>
                <a:cubicBezTo>
                  <a:pt x="19932" y="1164"/>
                  <a:pt x="19915" y="1108"/>
                  <a:pt x="19877" y="1089"/>
                </a:cubicBezTo>
                <a:close/>
                <a:moveTo>
                  <a:pt x="10807" y="1105"/>
                </a:moveTo>
                <a:cubicBezTo>
                  <a:pt x="10803" y="1105"/>
                  <a:pt x="10798" y="1114"/>
                  <a:pt x="10793" y="1120"/>
                </a:cubicBezTo>
                <a:cubicBezTo>
                  <a:pt x="10775" y="1145"/>
                  <a:pt x="10737" y="1174"/>
                  <a:pt x="10706" y="1198"/>
                </a:cubicBezTo>
                <a:cubicBezTo>
                  <a:pt x="10700" y="1206"/>
                  <a:pt x="10703" y="1207"/>
                  <a:pt x="10697" y="1214"/>
                </a:cubicBezTo>
                <a:cubicBezTo>
                  <a:pt x="10681" y="1233"/>
                  <a:pt x="10679" y="1233"/>
                  <a:pt x="10669" y="1245"/>
                </a:cubicBezTo>
                <a:cubicBezTo>
                  <a:pt x="10652" y="1272"/>
                  <a:pt x="10641" y="1304"/>
                  <a:pt x="10637" y="1323"/>
                </a:cubicBezTo>
                <a:cubicBezTo>
                  <a:pt x="10641" y="1334"/>
                  <a:pt x="10647" y="1351"/>
                  <a:pt x="10660" y="1369"/>
                </a:cubicBezTo>
                <a:cubicBezTo>
                  <a:pt x="10674" y="1388"/>
                  <a:pt x="10681" y="1401"/>
                  <a:pt x="10687" y="1432"/>
                </a:cubicBezTo>
                <a:cubicBezTo>
                  <a:pt x="10708" y="1481"/>
                  <a:pt x="10713" y="1680"/>
                  <a:pt x="10715" y="2070"/>
                </a:cubicBezTo>
                <a:cubicBezTo>
                  <a:pt x="10727" y="2739"/>
                  <a:pt x="10726" y="3337"/>
                  <a:pt x="10706" y="3439"/>
                </a:cubicBezTo>
                <a:cubicBezTo>
                  <a:pt x="10700" y="3501"/>
                  <a:pt x="10694" y="3534"/>
                  <a:pt x="10683" y="3548"/>
                </a:cubicBezTo>
                <a:cubicBezTo>
                  <a:pt x="10677" y="3556"/>
                  <a:pt x="10671" y="3564"/>
                  <a:pt x="10664" y="3564"/>
                </a:cubicBezTo>
                <a:cubicBezTo>
                  <a:pt x="10664" y="3564"/>
                  <a:pt x="10661" y="3563"/>
                  <a:pt x="10660" y="3564"/>
                </a:cubicBezTo>
                <a:cubicBezTo>
                  <a:pt x="10656" y="3572"/>
                  <a:pt x="10654" y="3589"/>
                  <a:pt x="10651" y="3595"/>
                </a:cubicBezTo>
                <a:cubicBezTo>
                  <a:pt x="10638" y="3619"/>
                  <a:pt x="10637" y="3632"/>
                  <a:pt x="10655" y="3641"/>
                </a:cubicBezTo>
                <a:cubicBezTo>
                  <a:pt x="10661" y="3645"/>
                  <a:pt x="10682" y="3640"/>
                  <a:pt x="10692" y="3641"/>
                </a:cubicBezTo>
                <a:cubicBezTo>
                  <a:pt x="10861" y="3642"/>
                  <a:pt x="10921" y="3628"/>
                  <a:pt x="10885" y="3579"/>
                </a:cubicBezTo>
                <a:cubicBezTo>
                  <a:pt x="10877" y="3568"/>
                  <a:pt x="10872" y="3546"/>
                  <a:pt x="10867" y="3533"/>
                </a:cubicBezTo>
                <a:cubicBezTo>
                  <a:pt x="10865" y="3529"/>
                  <a:pt x="10863" y="3537"/>
                  <a:pt x="10862" y="3533"/>
                </a:cubicBezTo>
                <a:cubicBezTo>
                  <a:pt x="10858" y="3520"/>
                  <a:pt x="10856" y="3492"/>
                  <a:pt x="10853" y="3470"/>
                </a:cubicBezTo>
                <a:cubicBezTo>
                  <a:pt x="10849" y="3444"/>
                  <a:pt x="10846" y="3409"/>
                  <a:pt x="10844" y="3361"/>
                </a:cubicBezTo>
                <a:cubicBezTo>
                  <a:pt x="10842" y="3334"/>
                  <a:pt x="10840" y="3289"/>
                  <a:pt x="10839" y="3252"/>
                </a:cubicBezTo>
                <a:cubicBezTo>
                  <a:pt x="10833" y="3058"/>
                  <a:pt x="10830" y="2756"/>
                  <a:pt x="10830" y="2225"/>
                </a:cubicBezTo>
                <a:cubicBezTo>
                  <a:pt x="10830" y="1786"/>
                  <a:pt x="10829" y="1418"/>
                  <a:pt x="10825" y="1214"/>
                </a:cubicBezTo>
                <a:cubicBezTo>
                  <a:pt x="10821" y="1141"/>
                  <a:pt x="10816" y="1105"/>
                  <a:pt x="10807" y="1105"/>
                </a:cubicBezTo>
                <a:close/>
                <a:moveTo>
                  <a:pt x="7375" y="1120"/>
                </a:moveTo>
                <a:cubicBezTo>
                  <a:pt x="7354" y="1119"/>
                  <a:pt x="7327" y="1124"/>
                  <a:pt x="7292" y="1136"/>
                </a:cubicBezTo>
                <a:cubicBezTo>
                  <a:pt x="7197" y="1168"/>
                  <a:pt x="7155" y="1181"/>
                  <a:pt x="7154" y="1214"/>
                </a:cubicBezTo>
                <a:cubicBezTo>
                  <a:pt x="7154" y="1221"/>
                  <a:pt x="7160" y="1237"/>
                  <a:pt x="7163" y="1245"/>
                </a:cubicBezTo>
                <a:cubicBezTo>
                  <a:pt x="7168" y="1255"/>
                  <a:pt x="7170" y="1261"/>
                  <a:pt x="7177" y="1261"/>
                </a:cubicBezTo>
                <a:cubicBezTo>
                  <a:pt x="7204" y="1261"/>
                  <a:pt x="7224" y="1298"/>
                  <a:pt x="7237" y="1401"/>
                </a:cubicBezTo>
                <a:cubicBezTo>
                  <a:pt x="7254" y="1488"/>
                  <a:pt x="7260" y="1654"/>
                  <a:pt x="7269" y="2101"/>
                </a:cubicBezTo>
                <a:cubicBezTo>
                  <a:pt x="7275" y="2410"/>
                  <a:pt x="7273" y="2690"/>
                  <a:pt x="7269" y="2817"/>
                </a:cubicBezTo>
                <a:cubicBezTo>
                  <a:pt x="7268" y="2861"/>
                  <a:pt x="7267" y="2890"/>
                  <a:pt x="7264" y="2895"/>
                </a:cubicBezTo>
                <a:cubicBezTo>
                  <a:pt x="7263" y="2897"/>
                  <a:pt x="7257" y="2879"/>
                  <a:pt x="7251" y="2863"/>
                </a:cubicBezTo>
                <a:cubicBezTo>
                  <a:pt x="7215" y="2792"/>
                  <a:pt x="7108" y="2473"/>
                  <a:pt x="6984" y="2054"/>
                </a:cubicBezTo>
                <a:lnTo>
                  <a:pt x="6718" y="1152"/>
                </a:lnTo>
                <a:lnTo>
                  <a:pt x="6580" y="1152"/>
                </a:lnTo>
                <a:lnTo>
                  <a:pt x="6446" y="1152"/>
                </a:lnTo>
                <a:cubicBezTo>
                  <a:pt x="6446" y="1155"/>
                  <a:pt x="6447" y="1164"/>
                  <a:pt x="6446" y="1167"/>
                </a:cubicBezTo>
                <a:lnTo>
                  <a:pt x="6506" y="1292"/>
                </a:lnTo>
                <a:cubicBezTo>
                  <a:pt x="6512" y="1299"/>
                  <a:pt x="6519" y="1296"/>
                  <a:pt x="6525" y="1307"/>
                </a:cubicBezTo>
                <a:cubicBezTo>
                  <a:pt x="6539" y="1329"/>
                  <a:pt x="6551" y="1362"/>
                  <a:pt x="6561" y="1401"/>
                </a:cubicBezTo>
                <a:lnTo>
                  <a:pt x="6593" y="1463"/>
                </a:lnTo>
                <a:lnTo>
                  <a:pt x="6593" y="1650"/>
                </a:lnTo>
                <a:cubicBezTo>
                  <a:pt x="6598" y="1793"/>
                  <a:pt x="6596" y="2034"/>
                  <a:pt x="6593" y="2505"/>
                </a:cubicBezTo>
                <a:lnTo>
                  <a:pt x="6589" y="3486"/>
                </a:lnTo>
                <a:lnTo>
                  <a:pt x="6580" y="3486"/>
                </a:lnTo>
                <a:lnTo>
                  <a:pt x="6580" y="3517"/>
                </a:lnTo>
                <a:lnTo>
                  <a:pt x="6557" y="3517"/>
                </a:lnTo>
                <a:cubicBezTo>
                  <a:pt x="6548" y="3544"/>
                  <a:pt x="6540" y="3569"/>
                  <a:pt x="6525" y="3579"/>
                </a:cubicBezTo>
                <a:cubicBezTo>
                  <a:pt x="6490" y="3601"/>
                  <a:pt x="6519" y="3628"/>
                  <a:pt x="6598" y="3657"/>
                </a:cubicBezTo>
                <a:cubicBezTo>
                  <a:pt x="6638" y="3659"/>
                  <a:pt x="6674" y="3661"/>
                  <a:pt x="6704" y="3673"/>
                </a:cubicBezTo>
                <a:cubicBezTo>
                  <a:pt x="6735" y="3668"/>
                  <a:pt x="6763" y="3672"/>
                  <a:pt x="6773" y="3657"/>
                </a:cubicBezTo>
                <a:cubicBezTo>
                  <a:pt x="6764" y="3619"/>
                  <a:pt x="6747" y="3564"/>
                  <a:pt x="6727" y="3533"/>
                </a:cubicBezTo>
                <a:cubicBezTo>
                  <a:pt x="6709" y="3525"/>
                  <a:pt x="6695" y="3517"/>
                  <a:pt x="6685" y="3470"/>
                </a:cubicBezTo>
                <a:cubicBezTo>
                  <a:pt x="6678" y="3448"/>
                  <a:pt x="6672" y="3407"/>
                  <a:pt x="6667" y="3361"/>
                </a:cubicBezTo>
                <a:cubicBezTo>
                  <a:pt x="6658" y="3285"/>
                  <a:pt x="6655" y="3024"/>
                  <a:pt x="6653" y="2739"/>
                </a:cubicBezTo>
                <a:cubicBezTo>
                  <a:pt x="6653" y="2693"/>
                  <a:pt x="6649" y="2665"/>
                  <a:pt x="6649" y="2614"/>
                </a:cubicBezTo>
                <a:cubicBezTo>
                  <a:pt x="6646" y="2396"/>
                  <a:pt x="6648" y="2236"/>
                  <a:pt x="6649" y="2101"/>
                </a:cubicBezTo>
                <a:cubicBezTo>
                  <a:pt x="6649" y="2084"/>
                  <a:pt x="6649" y="2069"/>
                  <a:pt x="6649" y="2054"/>
                </a:cubicBezTo>
                <a:cubicBezTo>
                  <a:pt x="6650" y="1900"/>
                  <a:pt x="6652" y="1801"/>
                  <a:pt x="6658" y="1790"/>
                </a:cubicBezTo>
                <a:cubicBezTo>
                  <a:pt x="6660" y="1784"/>
                  <a:pt x="6674" y="1825"/>
                  <a:pt x="6695" y="1883"/>
                </a:cubicBezTo>
                <a:cubicBezTo>
                  <a:pt x="6711" y="1929"/>
                  <a:pt x="6729" y="1976"/>
                  <a:pt x="6754" y="2054"/>
                </a:cubicBezTo>
                <a:cubicBezTo>
                  <a:pt x="6755" y="2057"/>
                  <a:pt x="6758" y="2067"/>
                  <a:pt x="6759" y="2070"/>
                </a:cubicBezTo>
                <a:cubicBezTo>
                  <a:pt x="6816" y="2242"/>
                  <a:pt x="6891" y="2477"/>
                  <a:pt x="6975" y="2754"/>
                </a:cubicBezTo>
                <a:cubicBezTo>
                  <a:pt x="7136" y="3290"/>
                  <a:pt x="7273" y="3712"/>
                  <a:pt x="7296" y="3735"/>
                </a:cubicBezTo>
                <a:cubicBezTo>
                  <a:pt x="7299" y="3734"/>
                  <a:pt x="7304" y="3721"/>
                  <a:pt x="7306" y="3719"/>
                </a:cubicBezTo>
                <a:cubicBezTo>
                  <a:pt x="7319" y="3651"/>
                  <a:pt x="7319" y="3401"/>
                  <a:pt x="7319" y="2568"/>
                </a:cubicBezTo>
                <a:cubicBezTo>
                  <a:pt x="7319" y="2515"/>
                  <a:pt x="7319" y="2479"/>
                  <a:pt x="7319" y="2428"/>
                </a:cubicBezTo>
                <a:lnTo>
                  <a:pt x="7306" y="1385"/>
                </a:lnTo>
                <a:lnTo>
                  <a:pt x="7319" y="1369"/>
                </a:lnTo>
                <a:lnTo>
                  <a:pt x="7319" y="1354"/>
                </a:lnTo>
                <a:lnTo>
                  <a:pt x="7333" y="1338"/>
                </a:lnTo>
                <a:cubicBezTo>
                  <a:pt x="7340" y="1305"/>
                  <a:pt x="7354" y="1283"/>
                  <a:pt x="7370" y="1276"/>
                </a:cubicBezTo>
                <a:cubicBezTo>
                  <a:pt x="7393" y="1236"/>
                  <a:pt x="7410" y="1192"/>
                  <a:pt x="7411" y="1167"/>
                </a:cubicBezTo>
                <a:cubicBezTo>
                  <a:pt x="7411" y="1155"/>
                  <a:pt x="7410" y="1145"/>
                  <a:pt x="7407" y="1136"/>
                </a:cubicBezTo>
                <a:cubicBezTo>
                  <a:pt x="7404" y="1129"/>
                  <a:pt x="7400" y="1123"/>
                  <a:pt x="7398" y="1120"/>
                </a:cubicBezTo>
                <a:cubicBezTo>
                  <a:pt x="7391" y="1116"/>
                  <a:pt x="7385" y="1121"/>
                  <a:pt x="7375" y="1120"/>
                </a:cubicBezTo>
                <a:close/>
                <a:moveTo>
                  <a:pt x="15792" y="1120"/>
                </a:moveTo>
                <a:cubicBezTo>
                  <a:pt x="15617" y="1120"/>
                  <a:pt x="15474" y="1130"/>
                  <a:pt x="15471" y="1152"/>
                </a:cubicBezTo>
                <a:cubicBezTo>
                  <a:pt x="15470" y="1153"/>
                  <a:pt x="15470" y="1165"/>
                  <a:pt x="15471" y="1167"/>
                </a:cubicBezTo>
                <a:cubicBezTo>
                  <a:pt x="15471" y="1179"/>
                  <a:pt x="15480" y="1205"/>
                  <a:pt x="15489" y="1229"/>
                </a:cubicBezTo>
                <a:cubicBezTo>
                  <a:pt x="15497" y="1245"/>
                  <a:pt x="15507" y="1253"/>
                  <a:pt x="15517" y="1261"/>
                </a:cubicBezTo>
                <a:lnTo>
                  <a:pt x="15558" y="1292"/>
                </a:lnTo>
                <a:lnTo>
                  <a:pt x="15558" y="1447"/>
                </a:lnTo>
                <a:cubicBezTo>
                  <a:pt x="15571" y="1603"/>
                  <a:pt x="15571" y="1884"/>
                  <a:pt x="15572" y="2474"/>
                </a:cubicBezTo>
                <a:cubicBezTo>
                  <a:pt x="15573" y="2982"/>
                  <a:pt x="15575" y="3233"/>
                  <a:pt x="15562" y="3361"/>
                </a:cubicBezTo>
                <a:lnTo>
                  <a:pt x="15562" y="3408"/>
                </a:lnTo>
                <a:lnTo>
                  <a:pt x="15558" y="3424"/>
                </a:lnTo>
                <a:lnTo>
                  <a:pt x="15558" y="3455"/>
                </a:lnTo>
                <a:lnTo>
                  <a:pt x="15535" y="3486"/>
                </a:lnTo>
                <a:cubicBezTo>
                  <a:pt x="15527" y="3501"/>
                  <a:pt x="15519" y="3509"/>
                  <a:pt x="15507" y="3517"/>
                </a:cubicBezTo>
                <a:lnTo>
                  <a:pt x="15498" y="3533"/>
                </a:lnTo>
                <a:cubicBezTo>
                  <a:pt x="15476" y="3574"/>
                  <a:pt x="15462" y="3593"/>
                  <a:pt x="15466" y="3610"/>
                </a:cubicBezTo>
                <a:cubicBezTo>
                  <a:pt x="15484" y="3629"/>
                  <a:pt x="15549" y="3655"/>
                  <a:pt x="15636" y="3657"/>
                </a:cubicBezTo>
                <a:cubicBezTo>
                  <a:pt x="15643" y="3657"/>
                  <a:pt x="15642" y="3657"/>
                  <a:pt x="15650" y="3657"/>
                </a:cubicBezTo>
                <a:cubicBezTo>
                  <a:pt x="15780" y="3659"/>
                  <a:pt x="15860" y="3621"/>
                  <a:pt x="15847" y="3579"/>
                </a:cubicBezTo>
                <a:cubicBezTo>
                  <a:pt x="15837" y="3548"/>
                  <a:pt x="15814" y="3522"/>
                  <a:pt x="15792" y="3501"/>
                </a:cubicBezTo>
                <a:cubicBezTo>
                  <a:pt x="15780" y="3496"/>
                  <a:pt x="15773" y="3487"/>
                  <a:pt x="15765" y="3470"/>
                </a:cubicBezTo>
                <a:cubicBezTo>
                  <a:pt x="15762" y="3467"/>
                  <a:pt x="15758" y="3459"/>
                  <a:pt x="15755" y="3455"/>
                </a:cubicBezTo>
                <a:cubicBezTo>
                  <a:pt x="15730" y="3409"/>
                  <a:pt x="15730" y="3301"/>
                  <a:pt x="15732" y="3019"/>
                </a:cubicBezTo>
                <a:cubicBezTo>
                  <a:pt x="15733" y="2977"/>
                  <a:pt x="15732" y="2945"/>
                  <a:pt x="15732" y="2895"/>
                </a:cubicBezTo>
                <a:lnTo>
                  <a:pt x="15732" y="2692"/>
                </a:lnTo>
                <a:lnTo>
                  <a:pt x="15732" y="2443"/>
                </a:lnTo>
                <a:lnTo>
                  <a:pt x="15829" y="2428"/>
                </a:lnTo>
                <a:cubicBezTo>
                  <a:pt x="15856" y="2421"/>
                  <a:pt x="15877" y="2420"/>
                  <a:pt x="15893" y="2428"/>
                </a:cubicBezTo>
                <a:cubicBezTo>
                  <a:pt x="15935" y="2426"/>
                  <a:pt x="15947" y="2440"/>
                  <a:pt x="15962" y="2505"/>
                </a:cubicBezTo>
                <a:cubicBezTo>
                  <a:pt x="15972" y="2528"/>
                  <a:pt x="15982" y="2561"/>
                  <a:pt x="15990" y="2614"/>
                </a:cubicBezTo>
                <a:cubicBezTo>
                  <a:pt x="15998" y="2675"/>
                  <a:pt x="16002" y="2716"/>
                  <a:pt x="16008" y="2739"/>
                </a:cubicBezTo>
                <a:cubicBezTo>
                  <a:pt x="16010" y="2744"/>
                  <a:pt x="16011" y="2736"/>
                  <a:pt x="16013" y="2739"/>
                </a:cubicBezTo>
                <a:cubicBezTo>
                  <a:pt x="16015" y="2744"/>
                  <a:pt x="16020" y="2755"/>
                  <a:pt x="16022" y="2754"/>
                </a:cubicBezTo>
                <a:cubicBezTo>
                  <a:pt x="16028" y="2744"/>
                  <a:pt x="16033" y="2565"/>
                  <a:pt x="16036" y="2334"/>
                </a:cubicBezTo>
                <a:cubicBezTo>
                  <a:pt x="16037" y="2207"/>
                  <a:pt x="16037" y="2138"/>
                  <a:pt x="16036" y="2070"/>
                </a:cubicBezTo>
                <a:cubicBezTo>
                  <a:pt x="16035" y="2049"/>
                  <a:pt x="16036" y="1992"/>
                  <a:pt x="16036" y="1976"/>
                </a:cubicBezTo>
                <a:cubicBezTo>
                  <a:pt x="16035" y="1952"/>
                  <a:pt x="16033" y="1942"/>
                  <a:pt x="16031" y="1930"/>
                </a:cubicBezTo>
                <a:cubicBezTo>
                  <a:pt x="16029" y="1912"/>
                  <a:pt x="16026" y="1899"/>
                  <a:pt x="16022" y="1899"/>
                </a:cubicBezTo>
                <a:cubicBezTo>
                  <a:pt x="16016" y="1899"/>
                  <a:pt x="16012" y="1900"/>
                  <a:pt x="16008" y="1914"/>
                </a:cubicBezTo>
                <a:cubicBezTo>
                  <a:pt x="16004" y="1928"/>
                  <a:pt x="15999" y="1955"/>
                  <a:pt x="15999" y="1976"/>
                </a:cubicBezTo>
                <a:cubicBezTo>
                  <a:pt x="15999" y="2155"/>
                  <a:pt x="15941" y="2259"/>
                  <a:pt x="15838" y="2241"/>
                </a:cubicBezTo>
                <a:lnTo>
                  <a:pt x="15829" y="2225"/>
                </a:lnTo>
                <a:lnTo>
                  <a:pt x="15737" y="2241"/>
                </a:lnTo>
                <a:lnTo>
                  <a:pt x="15737" y="2210"/>
                </a:lnTo>
                <a:lnTo>
                  <a:pt x="15732" y="2210"/>
                </a:lnTo>
                <a:lnTo>
                  <a:pt x="15732" y="1992"/>
                </a:lnTo>
                <a:lnTo>
                  <a:pt x="15732" y="1805"/>
                </a:lnTo>
                <a:cubicBezTo>
                  <a:pt x="15731" y="1653"/>
                  <a:pt x="15731" y="1559"/>
                  <a:pt x="15732" y="1494"/>
                </a:cubicBezTo>
                <a:cubicBezTo>
                  <a:pt x="15733" y="1469"/>
                  <a:pt x="15731" y="1433"/>
                  <a:pt x="15732" y="1416"/>
                </a:cubicBezTo>
                <a:lnTo>
                  <a:pt x="15732" y="1354"/>
                </a:lnTo>
                <a:lnTo>
                  <a:pt x="15751" y="1354"/>
                </a:lnTo>
                <a:cubicBezTo>
                  <a:pt x="15756" y="1343"/>
                  <a:pt x="15761" y="1333"/>
                  <a:pt x="15769" y="1323"/>
                </a:cubicBezTo>
                <a:cubicBezTo>
                  <a:pt x="15813" y="1267"/>
                  <a:pt x="15870" y="1256"/>
                  <a:pt x="15921" y="1276"/>
                </a:cubicBezTo>
                <a:cubicBezTo>
                  <a:pt x="15949" y="1279"/>
                  <a:pt x="15975" y="1288"/>
                  <a:pt x="15990" y="1307"/>
                </a:cubicBezTo>
                <a:cubicBezTo>
                  <a:pt x="15993" y="1312"/>
                  <a:pt x="15999" y="1326"/>
                  <a:pt x="16004" y="1338"/>
                </a:cubicBezTo>
                <a:cubicBezTo>
                  <a:pt x="16022" y="1357"/>
                  <a:pt x="16032" y="1398"/>
                  <a:pt x="16040" y="1463"/>
                </a:cubicBezTo>
                <a:cubicBezTo>
                  <a:pt x="16047" y="1493"/>
                  <a:pt x="16051" y="1517"/>
                  <a:pt x="16054" y="1541"/>
                </a:cubicBezTo>
                <a:cubicBezTo>
                  <a:pt x="16062" y="1582"/>
                  <a:pt x="16070" y="1615"/>
                  <a:pt x="16077" y="1634"/>
                </a:cubicBezTo>
                <a:cubicBezTo>
                  <a:pt x="16082" y="1640"/>
                  <a:pt x="16085" y="1650"/>
                  <a:pt x="16091" y="1650"/>
                </a:cubicBezTo>
                <a:cubicBezTo>
                  <a:pt x="16097" y="1650"/>
                  <a:pt x="16101" y="1639"/>
                  <a:pt x="16105" y="1634"/>
                </a:cubicBezTo>
                <a:cubicBezTo>
                  <a:pt x="16111" y="1588"/>
                  <a:pt x="16114" y="1527"/>
                  <a:pt x="16114" y="1416"/>
                </a:cubicBezTo>
                <a:lnTo>
                  <a:pt x="16114" y="1307"/>
                </a:lnTo>
                <a:cubicBezTo>
                  <a:pt x="16113" y="1292"/>
                  <a:pt x="16115" y="1292"/>
                  <a:pt x="16114" y="1276"/>
                </a:cubicBezTo>
                <a:lnTo>
                  <a:pt x="16109" y="1198"/>
                </a:lnTo>
                <a:cubicBezTo>
                  <a:pt x="16100" y="1155"/>
                  <a:pt x="16081" y="1135"/>
                  <a:pt x="16050" y="1120"/>
                </a:cubicBezTo>
                <a:lnTo>
                  <a:pt x="15792" y="1120"/>
                </a:lnTo>
                <a:close/>
                <a:moveTo>
                  <a:pt x="8243" y="1696"/>
                </a:moveTo>
                <a:cubicBezTo>
                  <a:pt x="8240" y="1696"/>
                  <a:pt x="8207" y="1812"/>
                  <a:pt x="8179" y="1899"/>
                </a:cubicBezTo>
                <a:cubicBezTo>
                  <a:pt x="8169" y="1935"/>
                  <a:pt x="8159" y="1960"/>
                  <a:pt x="8147" y="1992"/>
                </a:cubicBezTo>
                <a:cubicBezTo>
                  <a:pt x="8104" y="2127"/>
                  <a:pt x="8085" y="2208"/>
                  <a:pt x="8082" y="2256"/>
                </a:cubicBezTo>
                <a:cubicBezTo>
                  <a:pt x="8087" y="2266"/>
                  <a:pt x="8092" y="2264"/>
                  <a:pt x="8101" y="2272"/>
                </a:cubicBezTo>
                <a:cubicBezTo>
                  <a:pt x="8124" y="2292"/>
                  <a:pt x="8131" y="2334"/>
                  <a:pt x="8133" y="2583"/>
                </a:cubicBezTo>
                <a:cubicBezTo>
                  <a:pt x="8136" y="2664"/>
                  <a:pt x="8137" y="2765"/>
                  <a:pt x="8137" y="2910"/>
                </a:cubicBezTo>
                <a:cubicBezTo>
                  <a:pt x="8137" y="3175"/>
                  <a:pt x="8144" y="3439"/>
                  <a:pt x="8151" y="3517"/>
                </a:cubicBezTo>
                <a:cubicBezTo>
                  <a:pt x="8155" y="3535"/>
                  <a:pt x="8156" y="3547"/>
                  <a:pt x="8160" y="3564"/>
                </a:cubicBezTo>
                <a:cubicBezTo>
                  <a:pt x="8167" y="3588"/>
                  <a:pt x="8178" y="3610"/>
                  <a:pt x="8188" y="3626"/>
                </a:cubicBezTo>
                <a:cubicBezTo>
                  <a:pt x="8229" y="3672"/>
                  <a:pt x="8293" y="3668"/>
                  <a:pt x="8335" y="3610"/>
                </a:cubicBezTo>
                <a:cubicBezTo>
                  <a:pt x="8341" y="3601"/>
                  <a:pt x="8348" y="3590"/>
                  <a:pt x="8353" y="3579"/>
                </a:cubicBezTo>
                <a:cubicBezTo>
                  <a:pt x="8362" y="3556"/>
                  <a:pt x="8367" y="3536"/>
                  <a:pt x="8372" y="3517"/>
                </a:cubicBezTo>
                <a:cubicBezTo>
                  <a:pt x="8375" y="3499"/>
                  <a:pt x="8376" y="3473"/>
                  <a:pt x="8376" y="3455"/>
                </a:cubicBezTo>
                <a:cubicBezTo>
                  <a:pt x="8376" y="3445"/>
                  <a:pt x="8376" y="3447"/>
                  <a:pt x="8376" y="3439"/>
                </a:cubicBezTo>
                <a:cubicBezTo>
                  <a:pt x="8368" y="3430"/>
                  <a:pt x="8356" y="3432"/>
                  <a:pt x="8335" y="3439"/>
                </a:cubicBezTo>
                <a:cubicBezTo>
                  <a:pt x="8332" y="3445"/>
                  <a:pt x="8329" y="3432"/>
                  <a:pt x="8326" y="3439"/>
                </a:cubicBezTo>
                <a:cubicBezTo>
                  <a:pt x="8305" y="3482"/>
                  <a:pt x="8292" y="3491"/>
                  <a:pt x="8280" y="3455"/>
                </a:cubicBezTo>
                <a:lnTo>
                  <a:pt x="8261" y="3455"/>
                </a:lnTo>
                <a:lnTo>
                  <a:pt x="8261" y="3361"/>
                </a:lnTo>
                <a:cubicBezTo>
                  <a:pt x="8260" y="3352"/>
                  <a:pt x="8262" y="3341"/>
                  <a:pt x="8261" y="3330"/>
                </a:cubicBezTo>
                <a:cubicBezTo>
                  <a:pt x="8250" y="3237"/>
                  <a:pt x="8249" y="3081"/>
                  <a:pt x="8252" y="2817"/>
                </a:cubicBezTo>
                <a:cubicBezTo>
                  <a:pt x="8252" y="2806"/>
                  <a:pt x="8252" y="2791"/>
                  <a:pt x="8252" y="2786"/>
                </a:cubicBezTo>
                <a:lnTo>
                  <a:pt x="8257" y="2288"/>
                </a:lnTo>
                <a:lnTo>
                  <a:pt x="8317" y="2272"/>
                </a:lnTo>
                <a:cubicBezTo>
                  <a:pt x="8336" y="2267"/>
                  <a:pt x="8352" y="2258"/>
                  <a:pt x="8362" y="2241"/>
                </a:cubicBezTo>
                <a:cubicBezTo>
                  <a:pt x="8364" y="2238"/>
                  <a:pt x="8365" y="2229"/>
                  <a:pt x="8367" y="2225"/>
                </a:cubicBezTo>
                <a:cubicBezTo>
                  <a:pt x="8367" y="2221"/>
                  <a:pt x="8367" y="2215"/>
                  <a:pt x="8367" y="2210"/>
                </a:cubicBezTo>
                <a:cubicBezTo>
                  <a:pt x="8367" y="2152"/>
                  <a:pt x="8348" y="2103"/>
                  <a:pt x="8321" y="2085"/>
                </a:cubicBezTo>
                <a:cubicBezTo>
                  <a:pt x="8320" y="2085"/>
                  <a:pt x="8317" y="2086"/>
                  <a:pt x="8317" y="2085"/>
                </a:cubicBezTo>
                <a:cubicBezTo>
                  <a:pt x="8285" y="2097"/>
                  <a:pt x="8276" y="2081"/>
                  <a:pt x="8271" y="1992"/>
                </a:cubicBezTo>
                <a:cubicBezTo>
                  <a:pt x="8263" y="1960"/>
                  <a:pt x="8259" y="1931"/>
                  <a:pt x="8257" y="1883"/>
                </a:cubicBezTo>
                <a:cubicBezTo>
                  <a:pt x="8253" y="1786"/>
                  <a:pt x="8247" y="1696"/>
                  <a:pt x="8243" y="1696"/>
                </a:cubicBezTo>
                <a:close/>
                <a:moveTo>
                  <a:pt x="19528" y="1712"/>
                </a:moveTo>
                <a:cubicBezTo>
                  <a:pt x="19519" y="1718"/>
                  <a:pt x="19504" y="1756"/>
                  <a:pt x="19486" y="1805"/>
                </a:cubicBezTo>
                <a:cubicBezTo>
                  <a:pt x="19486" y="1808"/>
                  <a:pt x="19487" y="1818"/>
                  <a:pt x="19486" y="1821"/>
                </a:cubicBezTo>
                <a:cubicBezTo>
                  <a:pt x="19468" y="1909"/>
                  <a:pt x="19430" y="2021"/>
                  <a:pt x="19404" y="2070"/>
                </a:cubicBezTo>
                <a:cubicBezTo>
                  <a:pt x="19379" y="2152"/>
                  <a:pt x="19368" y="2198"/>
                  <a:pt x="19367" y="2241"/>
                </a:cubicBezTo>
                <a:cubicBezTo>
                  <a:pt x="19372" y="2252"/>
                  <a:pt x="19375" y="2263"/>
                  <a:pt x="19385" y="2272"/>
                </a:cubicBezTo>
                <a:cubicBezTo>
                  <a:pt x="19415" y="2299"/>
                  <a:pt x="19422" y="2358"/>
                  <a:pt x="19422" y="2848"/>
                </a:cubicBezTo>
                <a:cubicBezTo>
                  <a:pt x="19422" y="2895"/>
                  <a:pt x="19422" y="2915"/>
                  <a:pt x="19422" y="2957"/>
                </a:cubicBezTo>
                <a:cubicBezTo>
                  <a:pt x="19424" y="3132"/>
                  <a:pt x="19428" y="3244"/>
                  <a:pt x="19431" y="3330"/>
                </a:cubicBezTo>
                <a:cubicBezTo>
                  <a:pt x="19440" y="3498"/>
                  <a:pt x="19453" y="3578"/>
                  <a:pt x="19482" y="3626"/>
                </a:cubicBezTo>
                <a:cubicBezTo>
                  <a:pt x="19493" y="3638"/>
                  <a:pt x="19506" y="3657"/>
                  <a:pt x="19523" y="3657"/>
                </a:cubicBezTo>
                <a:cubicBezTo>
                  <a:pt x="19555" y="3657"/>
                  <a:pt x="19592" y="3631"/>
                  <a:pt x="19615" y="3610"/>
                </a:cubicBezTo>
                <a:cubicBezTo>
                  <a:pt x="19626" y="3595"/>
                  <a:pt x="19635" y="3583"/>
                  <a:pt x="19643" y="3564"/>
                </a:cubicBezTo>
                <a:cubicBezTo>
                  <a:pt x="19646" y="3554"/>
                  <a:pt x="19649" y="3541"/>
                  <a:pt x="19652" y="3533"/>
                </a:cubicBezTo>
                <a:cubicBezTo>
                  <a:pt x="19654" y="3525"/>
                  <a:pt x="19659" y="3525"/>
                  <a:pt x="19661" y="3517"/>
                </a:cubicBezTo>
                <a:cubicBezTo>
                  <a:pt x="19667" y="3465"/>
                  <a:pt x="19657" y="3420"/>
                  <a:pt x="19624" y="3455"/>
                </a:cubicBezTo>
                <a:cubicBezTo>
                  <a:pt x="19616" y="3463"/>
                  <a:pt x="19608" y="3469"/>
                  <a:pt x="19601" y="3470"/>
                </a:cubicBezTo>
                <a:cubicBezTo>
                  <a:pt x="19579" y="3496"/>
                  <a:pt x="19561" y="3467"/>
                  <a:pt x="19551" y="3377"/>
                </a:cubicBezTo>
                <a:cubicBezTo>
                  <a:pt x="19532" y="3272"/>
                  <a:pt x="19528" y="3080"/>
                  <a:pt x="19532" y="2786"/>
                </a:cubicBezTo>
                <a:cubicBezTo>
                  <a:pt x="19535" y="2597"/>
                  <a:pt x="19536" y="2484"/>
                  <a:pt x="19542" y="2412"/>
                </a:cubicBezTo>
                <a:lnTo>
                  <a:pt x="19542" y="2288"/>
                </a:lnTo>
                <a:lnTo>
                  <a:pt x="19606" y="2272"/>
                </a:lnTo>
                <a:cubicBezTo>
                  <a:pt x="19621" y="2268"/>
                  <a:pt x="19628" y="2252"/>
                  <a:pt x="19638" y="2241"/>
                </a:cubicBezTo>
                <a:cubicBezTo>
                  <a:pt x="19644" y="2229"/>
                  <a:pt x="19649" y="2224"/>
                  <a:pt x="19652" y="2210"/>
                </a:cubicBezTo>
                <a:cubicBezTo>
                  <a:pt x="19652" y="2200"/>
                  <a:pt x="19656" y="2191"/>
                  <a:pt x="19656" y="2179"/>
                </a:cubicBezTo>
                <a:cubicBezTo>
                  <a:pt x="19656" y="2165"/>
                  <a:pt x="19657" y="2158"/>
                  <a:pt x="19656" y="2148"/>
                </a:cubicBezTo>
                <a:cubicBezTo>
                  <a:pt x="19654" y="2136"/>
                  <a:pt x="19647" y="2126"/>
                  <a:pt x="19643" y="2116"/>
                </a:cubicBezTo>
                <a:cubicBezTo>
                  <a:pt x="19634" y="2106"/>
                  <a:pt x="19629" y="2090"/>
                  <a:pt x="19615" y="2085"/>
                </a:cubicBezTo>
                <a:cubicBezTo>
                  <a:pt x="19612" y="2084"/>
                  <a:pt x="19609" y="2086"/>
                  <a:pt x="19606" y="2085"/>
                </a:cubicBezTo>
                <a:cubicBezTo>
                  <a:pt x="19577" y="2095"/>
                  <a:pt x="19565" y="2073"/>
                  <a:pt x="19560" y="1992"/>
                </a:cubicBezTo>
                <a:cubicBezTo>
                  <a:pt x="19558" y="1970"/>
                  <a:pt x="19557" y="1950"/>
                  <a:pt x="19555" y="1914"/>
                </a:cubicBezTo>
                <a:cubicBezTo>
                  <a:pt x="19554" y="1905"/>
                  <a:pt x="19556" y="1894"/>
                  <a:pt x="19555" y="1883"/>
                </a:cubicBezTo>
                <a:cubicBezTo>
                  <a:pt x="19551" y="1768"/>
                  <a:pt x="19544" y="1700"/>
                  <a:pt x="19528" y="1712"/>
                </a:cubicBezTo>
                <a:close/>
                <a:moveTo>
                  <a:pt x="8624" y="1930"/>
                </a:moveTo>
                <a:cubicBezTo>
                  <a:pt x="8615" y="1930"/>
                  <a:pt x="8575" y="1998"/>
                  <a:pt x="8532" y="2070"/>
                </a:cubicBezTo>
                <a:cubicBezTo>
                  <a:pt x="8530" y="2074"/>
                  <a:pt x="8526" y="2081"/>
                  <a:pt x="8523" y="2085"/>
                </a:cubicBezTo>
                <a:cubicBezTo>
                  <a:pt x="8468" y="2181"/>
                  <a:pt x="8453" y="2212"/>
                  <a:pt x="8464" y="2256"/>
                </a:cubicBezTo>
                <a:cubicBezTo>
                  <a:pt x="8467" y="2262"/>
                  <a:pt x="8469" y="2266"/>
                  <a:pt x="8473" y="2272"/>
                </a:cubicBezTo>
                <a:cubicBezTo>
                  <a:pt x="8476" y="2276"/>
                  <a:pt x="8479" y="2282"/>
                  <a:pt x="8482" y="2288"/>
                </a:cubicBezTo>
                <a:cubicBezTo>
                  <a:pt x="8500" y="2316"/>
                  <a:pt x="8509" y="2345"/>
                  <a:pt x="8514" y="2428"/>
                </a:cubicBezTo>
                <a:cubicBezTo>
                  <a:pt x="8526" y="2517"/>
                  <a:pt x="8528" y="2668"/>
                  <a:pt x="8528" y="2957"/>
                </a:cubicBezTo>
                <a:cubicBezTo>
                  <a:pt x="8528" y="3452"/>
                  <a:pt x="8524" y="3515"/>
                  <a:pt x="8477" y="3579"/>
                </a:cubicBezTo>
                <a:cubicBezTo>
                  <a:pt x="8439" y="3631"/>
                  <a:pt x="8469" y="3641"/>
                  <a:pt x="8588" y="3641"/>
                </a:cubicBezTo>
                <a:cubicBezTo>
                  <a:pt x="8707" y="3641"/>
                  <a:pt x="8736" y="3631"/>
                  <a:pt x="8698" y="3579"/>
                </a:cubicBezTo>
                <a:cubicBezTo>
                  <a:pt x="8685" y="3562"/>
                  <a:pt x="8673" y="3529"/>
                  <a:pt x="8666" y="3501"/>
                </a:cubicBezTo>
                <a:cubicBezTo>
                  <a:pt x="8664" y="3498"/>
                  <a:pt x="8662" y="3507"/>
                  <a:pt x="8661" y="3501"/>
                </a:cubicBezTo>
                <a:lnTo>
                  <a:pt x="8638" y="3470"/>
                </a:lnTo>
                <a:lnTo>
                  <a:pt x="8647" y="3035"/>
                </a:lnTo>
                <a:cubicBezTo>
                  <a:pt x="8647" y="2942"/>
                  <a:pt x="8643" y="2858"/>
                  <a:pt x="8643" y="2723"/>
                </a:cubicBezTo>
                <a:cubicBezTo>
                  <a:pt x="8643" y="2293"/>
                  <a:pt x="8634" y="1930"/>
                  <a:pt x="8624" y="1930"/>
                </a:cubicBezTo>
                <a:close/>
                <a:moveTo>
                  <a:pt x="9562" y="1945"/>
                </a:moveTo>
                <a:cubicBezTo>
                  <a:pt x="9558" y="1958"/>
                  <a:pt x="9557" y="1974"/>
                  <a:pt x="9553" y="1992"/>
                </a:cubicBezTo>
                <a:cubicBezTo>
                  <a:pt x="9543" y="2027"/>
                  <a:pt x="9526" y="2066"/>
                  <a:pt x="9507" y="2101"/>
                </a:cubicBezTo>
                <a:cubicBezTo>
                  <a:pt x="9492" y="2133"/>
                  <a:pt x="9474" y="2155"/>
                  <a:pt x="9456" y="2179"/>
                </a:cubicBezTo>
                <a:cubicBezTo>
                  <a:pt x="9420" y="2225"/>
                  <a:pt x="9409" y="2257"/>
                  <a:pt x="9415" y="2288"/>
                </a:cubicBezTo>
                <a:cubicBezTo>
                  <a:pt x="9419" y="2302"/>
                  <a:pt x="9426" y="2318"/>
                  <a:pt x="9433" y="2334"/>
                </a:cubicBezTo>
                <a:cubicBezTo>
                  <a:pt x="9434" y="2336"/>
                  <a:pt x="9437" y="2348"/>
                  <a:pt x="9438" y="2350"/>
                </a:cubicBezTo>
                <a:cubicBezTo>
                  <a:pt x="9443" y="2362"/>
                  <a:pt x="9447" y="2363"/>
                  <a:pt x="9451" y="2381"/>
                </a:cubicBezTo>
                <a:cubicBezTo>
                  <a:pt x="9455" y="2392"/>
                  <a:pt x="9458" y="2411"/>
                  <a:pt x="9461" y="2428"/>
                </a:cubicBezTo>
                <a:cubicBezTo>
                  <a:pt x="9461" y="2434"/>
                  <a:pt x="9460" y="2452"/>
                  <a:pt x="9461" y="2459"/>
                </a:cubicBezTo>
                <a:cubicBezTo>
                  <a:pt x="9464" y="2494"/>
                  <a:pt x="9468" y="2544"/>
                  <a:pt x="9470" y="2614"/>
                </a:cubicBezTo>
                <a:cubicBezTo>
                  <a:pt x="9471" y="2639"/>
                  <a:pt x="9474" y="2647"/>
                  <a:pt x="9474" y="2677"/>
                </a:cubicBezTo>
                <a:cubicBezTo>
                  <a:pt x="9477" y="2738"/>
                  <a:pt x="9477" y="2768"/>
                  <a:pt x="9479" y="2848"/>
                </a:cubicBezTo>
                <a:cubicBezTo>
                  <a:pt x="9486" y="3104"/>
                  <a:pt x="9486" y="3288"/>
                  <a:pt x="9474" y="3408"/>
                </a:cubicBezTo>
                <a:cubicBezTo>
                  <a:pt x="9473" y="3432"/>
                  <a:pt x="9467" y="3440"/>
                  <a:pt x="9465" y="3455"/>
                </a:cubicBezTo>
                <a:cubicBezTo>
                  <a:pt x="9457" y="3509"/>
                  <a:pt x="9451" y="3556"/>
                  <a:pt x="9438" y="3564"/>
                </a:cubicBezTo>
                <a:cubicBezTo>
                  <a:pt x="9413" y="3618"/>
                  <a:pt x="9431" y="3655"/>
                  <a:pt x="9530" y="3657"/>
                </a:cubicBezTo>
                <a:cubicBezTo>
                  <a:pt x="9635" y="3659"/>
                  <a:pt x="9657" y="3639"/>
                  <a:pt x="9640" y="3564"/>
                </a:cubicBezTo>
                <a:cubicBezTo>
                  <a:pt x="9639" y="3559"/>
                  <a:pt x="9641" y="3529"/>
                  <a:pt x="9640" y="3517"/>
                </a:cubicBezTo>
                <a:cubicBezTo>
                  <a:pt x="9618" y="3493"/>
                  <a:pt x="9609" y="3424"/>
                  <a:pt x="9608" y="3128"/>
                </a:cubicBezTo>
                <a:cubicBezTo>
                  <a:pt x="9607" y="3094"/>
                  <a:pt x="9608" y="3076"/>
                  <a:pt x="9608" y="3035"/>
                </a:cubicBezTo>
                <a:cubicBezTo>
                  <a:pt x="9607" y="3013"/>
                  <a:pt x="9604" y="3010"/>
                  <a:pt x="9603" y="2988"/>
                </a:cubicBezTo>
                <a:cubicBezTo>
                  <a:pt x="9597" y="2787"/>
                  <a:pt x="9599" y="2644"/>
                  <a:pt x="9608" y="2537"/>
                </a:cubicBezTo>
                <a:lnTo>
                  <a:pt x="9608" y="2412"/>
                </a:lnTo>
                <a:lnTo>
                  <a:pt x="9640" y="2350"/>
                </a:lnTo>
                <a:cubicBezTo>
                  <a:pt x="9643" y="2342"/>
                  <a:pt x="9650" y="2326"/>
                  <a:pt x="9654" y="2319"/>
                </a:cubicBezTo>
                <a:cubicBezTo>
                  <a:pt x="9659" y="2308"/>
                  <a:pt x="9662" y="2297"/>
                  <a:pt x="9667" y="2288"/>
                </a:cubicBezTo>
                <a:cubicBezTo>
                  <a:pt x="9670" y="2283"/>
                  <a:pt x="9674" y="2277"/>
                  <a:pt x="9677" y="2272"/>
                </a:cubicBezTo>
                <a:cubicBezTo>
                  <a:pt x="9685" y="2256"/>
                  <a:pt x="9695" y="2251"/>
                  <a:pt x="9704" y="2241"/>
                </a:cubicBezTo>
                <a:cubicBezTo>
                  <a:pt x="9723" y="2214"/>
                  <a:pt x="9737" y="2198"/>
                  <a:pt x="9750" y="2210"/>
                </a:cubicBezTo>
                <a:cubicBezTo>
                  <a:pt x="9757" y="2212"/>
                  <a:pt x="9763" y="2216"/>
                  <a:pt x="9768" y="2225"/>
                </a:cubicBezTo>
                <a:cubicBezTo>
                  <a:pt x="9784" y="2242"/>
                  <a:pt x="9798" y="2273"/>
                  <a:pt x="9805" y="2319"/>
                </a:cubicBezTo>
                <a:cubicBezTo>
                  <a:pt x="9807" y="2328"/>
                  <a:pt x="9808" y="2376"/>
                  <a:pt x="9810" y="2397"/>
                </a:cubicBezTo>
                <a:cubicBezTo>
                  <a:pt x="9817" y="2445"/>
                  <a:pt x="9821" y="2505"/>
                  <a:pt x="9824" y="2599"/>
                </a:cubicBezTo>
                <a:cubicBezTo>
                  <a:pt x="9829" y="2699"/>
                  <a:pt x="9834" y="2813"/>
                  <a:pt x="9837" y="2957"/>
                </a:cubicBezTo>
                <a:cubicBezTo>
                  <a:pt x="9843" y="3201"/>
                  <a:pt x="9847" y="3325"/>
                  <a:pt x="9842" y="3408"/>
                </a:cubicBezTo>
                <a:lnTo>
                  <a:pt x="9842" y="3486"/>
                </a:lnTo>
                <a:lnTo>
                  <a:pt x="9828" y="3501"/>
                </a:lnTo>
                <a:cubicBezTo>
                  <a:pt x="9821" y="3527"/>
                  <a:pt x="9811" y="3544"/>
                  <a:pt x="9796" y="3564"/>
                </a:cubicBezTo>
                <a:cubicBezTo>
                  <a:pt x="9752" y="3623"/>
                  <a:pt x="9770" y="3638"/>
                  <a:pt x="9888" y="3641"/>
                </a:cubicBezTo>
                <a:cubicBezTo>
                  <a:pt x="9915" y="3642"/>
                  <a:pt x="9926" y="3643"/>
                  <a:pt x="9943" y="3641"/>
                </a:cubicBezTo>
                <a:cubicBezTo>
                  <a:pt x="9971" y="3635"/>
                  <a:pt x="9996" y="3624"/>
                  <a:pt x="10007" y="3610"/>
                </a:cubicBezTo>
                <a:cubicBezTo>
                  <a:pt x="10003" y="3589"/>
                  <a:pt x="9995" y="3549"/>
                  <a:pt x="9980" y="3517"/>
                </a:cubicBezTo>
                <a:cubicBezTo>
                  <a:pt x="9978" y="3512"/>
                  <a:pt x="9977" y="3506"/>
                  <a:pt x="9975" y="3501"/>
                </a:cubicBezTo>
                <a:cubicBezTo>
                  <a:pt x="9971" y="3495"/>
                  <a:pt x="9969" y="3484"/>
                  <a:pt x="9966" y="3470"/>
                </a:cubicBezTo>
                <a:cubicBezTo>
                  <a:pt x="9950" y="3402"/>
                  <a:pt x="9948" y="3287"/>
                  <a:pt x="9948" y="2879"/>
                </a:cubicBezTo>
                <a:cubicBezTo>
                  <a:pt x="9948" y="2649"/>
                  <a:pt x="9947" y="2508"/>
                  <a:pt x="9943" y="2412"/>
                </a:cubicBezTo>
                <a:cubicBezTo>
                  <a:pt x="9942" y="2389"/>
                  <a:pt x="9940" y="2369"/>
                  <a:pt x="9938" y="2350"/>
                </a:cubicBezTo>
                <a:cubicBezTo>
                  <a:pt x="9933" y="2266"/>
                  <a:pt x="9924" y="2209"/>
                  <a:pt x="9906" y="2148"/>
                </a:cubicBezTo>
                <a:cubicBezTo>
                  <a:pt x="9888" y="2084"/>
                  <a:pt x="9858" y="2060"/>
                  <a:pt x="9828" y="2039"/>
                </a:cubicBezTo>
                <a:cubicBezTo>
                  <a:pt x="9780" y="2014"/>
                  <a:pt x="9725" y="2038"/>
                  <a:pt x="9672" y="2132"/>
                </a:cubicBezTo>
                <a:cubicBezTo>
                  <a:pt x="9611" y="2240"/>
                  <a:pt x="9610" y="2230"/>
                  <a:pt x="9598" y="2085"/>
                </a:cubicBezTo>
                <a:cubicBezTo>
                  <a:pt x="9592" y="2000"/>
                  <a:pt x="9578" y="1958"/>
                  <a:pt x="9566" y="1945"/>
                </a:cubicBezTo>
                <a:cubicBezTo>
                  <a:pt x="9565" y="1944"/>
                  <a:pt x="9563" y="1945"/>
                  <a:pt x="9562" y="1945"/>
                </a:cubicBezTo>
                <a:close/>
                <a:moveTo>
                  <a:pt x="19923" y="1945"/>
                </a:moveTo>
                <a:cubicBezTo>
                  <a:pt x="19910" y="1949"/>
                  <a:pt x="19872" y="1989"/>
                  <a:pt x="19831" y="2054"/>
                </a:cubicBezTo>
                <a:cubicBezTo>
                  <a:pt x="19827" y="2061"/>
                  <a:pt x="19826" y="2064"/>
                  <a:pt x="19822" y="2070"/>
                </a:cubicBezTo>
                <a:cubicBezTo>
                  <a:pt x="19821" y="2072"/>
                  <a:pt x="19818" y="2083"/>
                  <a:pt x="19817" y="2085"/>
                </a:cubicBezTo>
                <a:cubicBezTo>
                  <a:pt x="19751" y="2194"/>
                  <a:pt x="19739" y="2235"/>
                  <a:pt x="19767" y="2272"/>
                </a:cubicBezTo>
                <a:cubicBezTo>
                  <a:pt x="19773" y="2280"/>
                  <a:pt x="19776" y="2300"/>
                  <a:pt x="19780" y="2319"/>
                </a:cubicBezTo>
                <a:cubicBezTo>
                  <a:pt x="19781" y="2320"/>
                  <a:pt x="19785" y="2317"/>
                  <a:pt x="19785" y="2319"/>
                </a:cubicBezTo>
                <a:cubicBezTo>
                  <a:pt x="19806" y="2375"/>
                  <a:pt x="19808" y="2475"/>
                  <a:pt x="19808" y="2926"/>
                </a:cubicBezTo>
                <a:lnTo>
                  <a:pt x="19808" y="3517"/>
                </a:lnTo>
                <a:lnTo>
                  <a:pt x="19776" y="3533"/>
                </a:lnTo>
                <a:cubicBezTo>
                  <a:pt x="19770" y="3551"/>
                  <a:pt x="19762" y="3566"/>
                  <a:pt x="19753" y="3579"/>
                </a:cubicBezTo>
                <a:cubicBezTo>
                  <a:pt x="19715" y="3631"/>
                  <a:pt x="19739" y="3641"/>
                  <a:pt x="19859" y="3641"/>
                </a:cubicBezTo>
                <a:cubicBezTo>
                  <a:pt x="19976" y="3641"/>
                  <a:pt x="20010" y="3630"/>
                  <a:pt x="19973" y="3579"/>
                </a:cubicBezTo>
                <a:cubicBezTo>
                  <a:pt x="19954" y="3553"/>
                  <a:pt x="19939" y="3532"/>
                  <a:pt x="19932" y="3470"/>
                </a:cubicBezTo>
                <a:lnTo>
                  <a:pt x="19923" y="3455"/>
                </a:lnTo>
                <a:lnTo>
                  <a:pt x="19928" y="3268"/>
                </a:lnTo>
                <a:cubicBezTo>
                  <a:pt x="19927" y="3149"/>
                  <a:pt x="19932" y="2989"/>
                  <a:pt x="19937" y="2723"/>
                </a:cubicBezTo>
                <a:cubicBezTo>
                  <a:pt x="19937" y="2686"/>
                  <a:pt x="19936" y="2664"/>
                  <a:pt x="19937" y="2630"/>
                </a:cubicBezTo>
                <a:cubicBezTo>
                  <a:pt x="19936" y="2300"/>
                  <a:pt x="19932" y="2046"/>
                  <a:pt x="19928" y="1961"/>
                </a:cubicBezTo>
                <a:cubicBezTo>
                  <a:pt x="19926" y="1953"/>
                  <a:pt x="19924" y="1951"/>
                  <a:pt x="19923" y="1945"/>
                </a:cubicBezTo>
                <a:close/>
                <a:moveTo>
                  <a:pt x="13495" y="1961"/>
                </a:moveTo>
                <a:cubicBezTo>
                  <a:pt x="13493" y="1968"/>
                  <a:pt x="13492" y="1968"/>
                  <a:pt x="13490" y="1976"/>
                </a:cubicBezTo>
                <a:cubicBezTo>
                  <a:pt x="13480" y="2015"/>
                  <a:pt x="13461" y="2064"/>
                  <a:pt x="13440" y="2101"/>
                </a:cubicBezTo>
                <a:cubicBezTo>
                  <a:pt x="13439" y="2102"/>
                  <a:pt x="13436" y="2099"/>
                  <a:pt x="13435" y="2101"/>
                </a:cubicBezTo>
                <a:cubicBezTo>
                  <a:pt x="13416" y="2142"/>
                  <a:pt x="13400" y="2191"/>
                  <a:pt x="13385" y="2210"/>
                </a:cubicBezTo>
                <a:cubicBezTo>
                  <a:pt x="13368" y="2229"/>
                  <a:pt x="13357" y="2243"/>
                  <a:pt x="13352" y="2256"/>
                </a:cubicBezTo>
                <a:cubicBezTo>
                  <a:pt x="13352" y="2261"/>
                  <a:pt x="13357" y="2267"/>
                  <a:pt x="13357" y="2272"/>
                </a:cubicBezTo>
                <a:cubicBezTo>
                  <a:pt x="13361" y="2295"/>
                  <a:pt x="13364" y="2317"/>
                  <a:pt x="13380" y="2350"/>
                </a:cubicBezTo>
                <a:cubicBezTo>
                  <a:pt x="13401" y="2394"/>
                  <a:pt x="13409" y="2454"/>
                  <a:pt x="13412" y="2630"/>
                </a:cubicBezTo>
                <a:cubicBezTo>
                  <a:pt x="13412" y="2648"/>
                  <a:pt x="13416" y="2656"/>
                  <a:pt x="13417" y="2677"/>
                </a:cubicBezTo>
                <a:cubicBezTo>
                  <a:pt x="13417" y="2692"/>
                  <a:pt x="13416" y="2707"/>
                  <a:pt x="13417" y="2723"/>
                </a:cubicBezTo>
                <a:cubicBezTo>
                  <a:pt x="13420" y="2855"/>
                  <a:pt x="13419" y="3024"/>
                  <a:pt x="13417" y="3252"/>
                </a:cubicBezTo>
                <a:cubicBezTo>
                  <a:pt x="13415" y="3393"/>
                  <a:pt x="13413" y="3460"/>
                  <a:pt x="13398" y="3501"/>
                </a:cubicBezTo>
                <a:cubicBezTo>
                  <a:pt x="13393" y="3533"/>
                  <a:pt x="13384" y="3546"/>
                  <a:pt x="13375" y="3564"/>
                </a:cubicBezTo>
                <a:cubicBezTo>
                  <a:pt x="13345" y="3624"/>
                  <a:pt x="13368" y="3655"/>
                  <a:pt x="13472" y="3657"/>
                </a:cubicBezTo>
                <a:cubicBezTo>
                  <a:pt x="13480" y="3657"/>
                  <a:pt x="13483" y="3657"/>
                  <a:pt x="13490" y="3657"/>
                </a:cubicBezTo>
                <a:cubicBezTo>
                  <a:pt x="13516" y="3656"/>
                  <a:pt x="13542" y="3645"/>
                  <a:pt x="13559" y="3641"/>
                </a:cubicBezTo>
                <a:cubicBezTo>
                  <a:pt x="13571" y="3639"/>
                  <a:pt x="13575" y="3631"/>
                  <a:pt x="13582" y="3626"/>
                </a:cubicBezTo>
                <a:cubicBezTo>
                  <a:pt x="13593" y="3607"/>
                  <a:pt x="13586" y="3583"/>
                  <a:pt x="13568" y="3517"/>
                </a:cubicBezTo>
                <a:cubicBezTo>
                  <a:pt x="13522" y="3344"/>
                  <a:pt x="13517" y="2756"/>
                  <a:pt x="13550" y="2490"/>
                </a:cubicBezTo>
                <a:lnTo>
                  <a:pt x="13550" y="2412"/>
                </a:lnTo>
                <a:lnTo>
                  <a:pt x="13578" y="2365"/>
                </a:lnTo>
                <a:cubicBezTo>
                  <a:pt x="13582" y="2352"/>
                  <a:pt x="13585" y="2334"/>
                  <a:pt x="13591" y="2319"/>
                </a:cubicBezTo>
                <a:cubicBezTo>
                  <a:pt x="13609" y="2272"/>
                  <a:pt x="13628" y="2241"/>
                  <a:pt x="13646" y="2225"/>
                </a:cubicBezTo>
                <a:cubicBezTo>
                  <a:pt x="13681" y="2171"/>
                  <a:pt x="13697" y="2192"/>
                  <a:pt x="13729" y="2272"/>
                </a:cubicBezTo>
                <a:cubicBezTo>
                  <a:pt x="13735" y="2285"/>
                  <a:pt x="13739" y="2296"/>
                  <a:pt x="13743" y="2319"/>
                </a:cubicBezTo>
                <a:cubicBezTo>
                  <a:pt x="13747" y="2335"/>
                  <a:pt x="13754" y="2361"/>
                  <a:pt x="13757" y="2381"/>
                </a:cubicBezTo>
                <a:cubicBezTo>
                  <a:pt x="13769" y="2461"/>
                  <a:pt x="13775" y="2724"/>
                  <a:pt x="13775" y="3003"/>
                </a:cubicBezTo>
                <a:cubicBezTo>
                  <a:pt x="13775" y="3393"/>
                  <a:pt x="13775" y="3472"/>
                  <a:pt x="13752" y="3517"/>
                </a:cubicBezTo>
                <a:cubicBezTo>
                  <a:pt x="13746" y="3542"/>
                  <a:pt x="13736" y="3558"/>
                  <a:pt x="13725" y="3564"/>
                </a:cubicBezTo>
                <a:cubicBezTo>
                  <a:pt x="13694" y="3624"/>
                  <a:pt x="13718" y="3655"/>
                  <a:pt x="13830" y="3657"/>
                </a:cubicBezTo>
                <a:cubicBezTo>
                  <a:pt x="13835" y="3657"/>
                  <a:pt x="13835" y="3657"/>
                  <a:pt x="13839" y="3657"/>
                </a:cubicBezTo>
                <a:cubicBezTo>
                  <a:pt x="13901" y="3654"/>
                  <a:pt x="13943" y="3638"/>
                  <a:pt x="13954" y="3610"/>
                </a:cubicBezTo>
                <a:cubicBezTo>
                  <a:pt x="13949" y="3588"/>
                  <a:pt x="13942" y="3557"/>
                  <a:pt x="13931" y="3533"/>
                </a:cubicBezTo>
                <a:cubicBezTo>
                  <a:pt x="13929" y="3530"/>
                  <a:pt x="13925" y="3535"/>
                  <a:pt x="13922" y="3533"/>
                </a:cubicBezTo>
                <a:cubicBezTo>
                  <a:pt x="13892" y="3506"/>
                  <a:pt x="13890" y="3455"/>
                  <a:pt x="13890" y="2895"/>
                </a:cubicBezTo>
                <a:cubicBezTo>
                  <a:pt x="13890" y="2793"/>
                  <a:pt x="13890" y="2717"/>
                  <a:pt x="13890" y="2646"/>
                </a:cubicBezTo>
                <a:cubicBezTo>
                  <a:pt x="13884" y="2432"/>
                  <a:pt x="13879" y="2290"/>
                  <a:pt x="13867" y="2210"/>
                </a:cubicBezTo>
                <a:cubicBezTo>
                  <a:pt x="13862" y="2190"/>
                  <a:pt x="13855" y="2169"/>
                  <a:pt x="13849" y="2148"/>
                </a:cubicBezTo>
                <a:cubicBezTo>
                  <a:pt x="13838" y="2114"/>
                  <a:pt x="13828" y="2106"/>
                  <a:pt x="13816" y="2085"/>
                </a:cubicBezTo>
                <a:cubicBezTo>
                  <a:pt x="13811" y="2076"/>
                  <a:pt x="13805" y="2061"/>
                  <a:pt x="13798" y="2054"/>
                </a:cubicBezTo>
                <a:cubicBezTo>
                  <a:pt x="13794" y="2049"/>
                  <a:pt x="13789" y="2042"/>
                  <a:pt x="13784" y="2039"/>
                </a:cubicBezTo>
                <a:cubicBezTo>
                  <a:pt x="13750" y="2013"/>
                  <a:pt x="13711" y="2013"/>
                  <a:pt x="13674" y="2039"/>
                </a:cubicBezTo>
                <a:cubicBezTo>
                  <a:pt x="13664" y="2045"/>
                  <a:pt x="13655" y="2060"/>
                  <a:pt x="13646" y="2070"/>
                </a:cubicBezTo>
                <a:cubicBezTo>
                  <a:pt x="13636" y="2082"/>
                  <a:pt x="13628" y="2084"/>
                  <a:pt x="13619" y="2101"/>
                </a:cubicBezTo>
                <a:cubicBezTo>
                  <a:pt x="13609" y="2120"/>
                  <a:pt x="13599" y="2125"/>
                  <a:pt x="13591" y="2132"/>
                </a:cubicBezTo>
                <a:cubicBezTo>
                  <a:pt x="13574" y="2156"/>
                  <a:pt x="13566" y="2164"/>
                  <a:pt x="13559" y="2148"/>
                </a:cubicBezTo>
                <a:cubicBezTo>
                  <a:pt x="13549" y="2137"/>
                  <a:pt x="13540" y="2103"/>
                  <a:pt x="13541" y="2054"/>
                </a:cubicBezTo>
                <a:cubicBezTo>
                  <a:pt x="13527" y="1991"/>
                  <a:pt x="13518" y="1964"/>
                  <a:pt x="13509" y="1961"/>
                </a:cubicBezTo>
                <a:cubicBezTo>
                  <a:pt x="13505" y="1960"/>
                  <a:pt x="13499" y="1953"/>
                  <a:pt x="13495" y="1961"/>
                </a:cubicBezTo>
                <a:close/>
                <a:moveTo>
                  <a:pt x="12594" y="1976"/>
                </a:moveTo>
                <a:cubicBezTo>
                  <a:pt x="12566" y="2017"/>
                  <a:pt x="12542" y="2042"/>
                  <a:pt x="12521" y="2070"/>
                </a:cubicBezTo>
                <a:cubicBezTo>
                  <a:pt x="12512" y="2084"/>
                  <a:pt x="12506" y="2092"/>
                  <a:pt x="12498" y="2101"/>
                </a:cubicBezTo>
                <a:cubicBezTo>
                  <a:pt x="12495" y="2105"/>
                  <a:pt x="12496" y="2113"/>
                  <a:pt x="12493" y="2116"/>
                </a:cubicBezTo>
                <a:cubicBezTo>
                  <a:pt x="12490" y="2120"/>
                  <a:pt x="12487" y="2113"/>
                  <a:pt x="12484" y="2116"/>
                </a:cubicBezTo>
                <a:cubicBezTo>
                  <a:pt x="12470" y="2135"/>
                  <a:pt x="12457" y="2148"/>
                  <a:pt x="12452" y="2148"/>
                </a:cubicBezTo>
                <a:cubicBezTo>
                  <a:pt x="12448" y="2148"/>
                  <a:pt x="12446" y="2161"/>
                  <a:pt x="12443" y="2163"/>
                </a:cubicBezTo>
                <a:cubicBezTo>
                  <a:pt x="12440" y="2166"/>
                  <a:pt x="12436" y="2177"/>
                  <a:pt x="12433" y="2179"/>
                </a:cubicBezTo>
                <a:cubicBezTo>
                  <a:pt x="12436" y="2204"/>
                  <a:pt x="12444" y="2240"/>
                  <a:pt x="12466" y="2272"/>
                </a:cubicBezTo>
                <a:cubicBezTo>
                  <a:pt x="12486" y="2283"/>
                  <a:pt x="12498" y="2303"/>
                  <a:pt x="12502" y="2412"/>
                </a:cubicBezTo>
                <a:cubicBezTo>
                  <a:pt x="12503" y="2427"/>
                  <a:pt x="12502" y="2444"/>
                  <a:pt x="12502" y="2459"/>
                </a:cubicBezTo>
                <a:cubicBezTo>
                  <a:pt x="12507" y="2550"/>
                  <a:pt x="12509" y="2677"/>
                  <a:pt x="12512" y="2895"/>
                </a:cubicBezTo>
                <a:cubicBezTo>
                  <a:pt x="12518" y="3464"/>
                  <a:pt x="12515" y="3512"/>
                  <a:pt x="12466" y="3579"/>
                </a:cubicBezTo>
                <a:cubicBezTo>
                  <a:pt x="12426" y="3633"/>
                  <a:pt x="12455" y="3641"/>
                  <a:pt x="12576" y="3641"/>
                </a:cubicBezTo>
                <a:cubicBezTo>
                  <a:pt x="12695" y="3641"/>
                  <a:pt x="12724" y="3631"/>
                  <a:pt x="12686" y="3579"/>
                </a:cubicBezTo>
                <a:cubicBezTo>
                  <a:pt x="12670" y="3557"/>
                  <a:pt x="12657" y="3530"/>
                  <a:pt x="12649" y="3486"/>
                </a:cubicBezTo>
                <a:lnTo>
                  <a:pt x="12640" y="3470"/>
                </a:lnTo>
                <a:lnTo>
                  <a:pt x="12640" y="3346"/>
                </a:lnTo>
                <a:cubicBezTo>
                  <a:pt x="12635" y="3227"/>
                  <a:pt x="12631" y="3043"/>
                  <a:pt x="12631" y="2708"/>
                </a:cubicBezTo>
                <a:cubicBezTo>
                  <a:pt x="12631" y="2165"/>
                  <a:pt x="12629" y="2006"/>
                  <a:pt x="12613" y="1976"/>
                </a:cubicBezTo>
                <a:cubicBezTo>
                  <a:pt x="12607" y="1967"/>
                  <a:pt x="12603" y="1963"/>
                  <a:pt x="12594" y="1976"/>
                </a:cubicBezTo>
                <a:close/>
                <a:moveTo>
                  <a:pt x="17607" y="1992"/>
                </a:moveTo>
                <a:cubicBezTo>
                  <a:pt x="17590" y="2001"/>
                  <a:pt x="17564" y="2034"/>
                  <a:pt x="17524" y="2101"/>
                </a:cubicBezTo>
                <a:cubicBezTo>
                  <a:pt x="17509" y="2126"/>
                  <a:pt x="17503" y="2144"/>
                  <a:pt x="17492" y="2163"/>
                </a:cubicBezTo>
                <a:cubicBezTo>
                  <a:pt x="17458" y="2225"/>
                  <a:pt x="17441" y="2266"/>
                  <a:pt x="17446" y="2303"/>
                </a:cubicBezTo>
                <a:cubicBezTo>
                  <a:pt x="17453" y="2319"/>
                  <a:pt x="17463" y="2333"/>
                  <a:pt x="17474" y="2350"/>
                </a:cubicBezTo>
                <a:cubicBezTo>
                  <a:pt x="17480" y="2359"/>
                  <a:pt x="17479" y="2371"/>
                  <a:pt x="17483" y="2381"/>
                </a:cubicBezTo>
                <a:cubicBezTo>
                  <a:pt x="17505" y="2420"/>
                  <a:pt x="17513" y="2466"/>
                  <a:pt x="17515" y="2677"/>
                </a:cubicBezTo>
                <a:cubicBezTo>
                  <a:pt x="17518" y="2757"/>
                  <a:pt x="17520" y="2862"/>
                  <a:pt x="17520" y="3003"/>
                </a:cubicBezTo>
                <a:cubicBezTo>
                  <a:pt x="17520" y="3455"/>
                  <a:pt x="17516" y="3516"/>
                  <a:pt x="17469" y="3579"/>
                </a:cubicBezTo>
                <a:cubicBezTo>
                  <a:pt x="17430" y="3632"/>
                  <a:pt x="17453" y="3640"/>
                  <a:pt x="17566" y="3641"/>
                </a:cubicBezTo>
                <a:cubicBezTo>
                  <a:pt x="17620" y="3642"/>
                  <a:pt x="17654" y="3637"/>
                  <a:pt x="17671" y="3626"/>
                </a:cubicBezTo>
                <a:cubicBezTo>
                  <a:pt x="17673" y="3625"/>
                  <a:pt x="17675" y="3627"/>
                  <a:pt x="17676" y="3626"/>
                </a:cubicBezTo>
                <a:cubicBezTo>
                  <a:pt x="17691" y="3614"/>
                  <a:pt x="17690" y="3592"/>
                  <a:pt x="17676" y="3564"/>
                </a:cubicBezTo>
                <a:cubicBezTo>
                  <a:pt x="17665" y="3543"/>
                  <a:pt x="17659" y="3513"/>
                  <a:pt x="17653" y="3470"/>
                </a:cubicBezTo>
                <a:cubicBezTo>
                  <a:pt x="17651" y="3464"/>
                  <a:pt x="17650" y="3463"/>
                  <a:pt x="17649" y="3455"/>
                </a:cubicBezTo>
                <a:cubicBezTo>
                  <a:pt x="17645" y="3434"/>
                  <a:pt x="17641" y="3403"/>
                  <a:pt x="17639" y="3377"/>
                </a:cubicBezTo>
                <a:cubicBezTo>
                  <a:pt x="17638" y="3365"/>
                  <a:pt x="17640" y="3360"/>
                  <a:pt x="17639" y="3346"/>
                </a:cubicBezTo>
                <a:cubicBezTo>
                  <a:pt x="17636" y="3278"/>
                  <a:pt x="17635" y="3150"/>
                  <a:pt x="17635" y="3003"/>
                </a:cubicBezTo>
                <a:cubicBezTo>
                  <a:pt x="17635" y="2969"/>
                  <a:pt x="17630" y="2966"/>
                  <a:pt x="17630" y="2926"/>
                </a:cubicBezTo>
                <a:lnTo>
                  <a:pt x="17630" y="2428"/>
                </a:lnTo>
                <a:lnTo>
                  <a:pt x="17667" y="2350"/>
                </a:lnTo>
                <a:cubicBezTo>
                  <a:pt x="17669" y="2346"/>
                  <a:pt x="17669" y="2339"/>
                  <a:pt x="17671" y="2334"/>
                </a:cubicBezTo>
                <a:cubicBezTo>
                  <a:pt x="17689" y="2296"/>
                  <a:pt x="17703" y="2276"/>
                  <a:pt x="17717" y="2256"/>
                </a:cubicBezTo>
                <a:cubicBezTo>
                  <a:pt x="17736" y="2228"/>
                  <a:pt x="17754" y="2215"/>
                  <a:pt x="17768" y="2210"/>
                </a:cubicBezTo>
                <a:cubicBezTo>
                  <a:pt x="17771" y="2209"/>
                  <a:pt x="17774" y="2208"/>
                  <a:pt x="17777" y="2210"/>
                </a:cubicBezTo>
                <a:cubicBezTo>
                  <a:pt x="17798" y="2212"/>
                  <a:pt x="17815" y="2242"/>
                  <a:pt x="17828" y="2303"/>
                </a:cubicBezTo>
                <a:cubicBezTo>
                  <a:pt x="17844" y="2361"/>
                  <a:pt x="17851" y="2428"/>
                  <a:pt x="17855" y="2537"/>
                </a:cubicBezTo>
                <a:cubicBezTo>
                  <a:pt x="17873" y="2781"/>
                  <a:pt x="17876" y="3134"/>
                  <a:pt x="17860" y="3361"/>
                </a:cubicBezTo>
                <a:cubicBezTo>
                  <a:pt x="17858" y="3430"/>
                  <a:pt x="17853" y="3477"/>
                  <a:pt x="17846" y="3501"/>
                </a:cubicBezTo>
                <a:cubicBezTo>
                  <a:pt x="17845" y="3504"/>
                  <a:pt x="17842" y="3499"/>
                  <a:pt x="17841" y="3501"/>
                </a:cubicBezTo>
                <a:cubicBezTo>
                  <a:pt x="17837" y="3529"/>
                  <a:pt x="17834" y="3552"/>
                  <a:pt x="17828" y="3564"/>
                </a:cubicBezTo>
                <a:cubicBezTo>
                  <a:pt x="17798" y="3621"/>
                  <a:pt x="17823" y="3638"/>
                  <a:pt x="17915" y="3641"/>
                </a:cubicBezTo>
                <a:cubicBezTo>
                  <a:pt x="17919" y="3641"/>
                  <a:pt x="17921" y="3657"/>
                  <a:pt x="17924" y="3657"/>
                </a:cubicBezTo>
                <a:cubicBezTo>
                  <a:pt x="17962" y="3656"/>
                  <a:pt x="17969" y="3644"/>
                  <a:pt x="17989" y="3641"/>
                </a:cubicBezTo>
                <a:cubicBezTo>
                  <a:pt x="18028" y="3632"/>
                  <a:pt x="18043" y="3620"/>
                  <a:pt x="18021" y="3564"/>
                </a:cubicBezTo>
                <a:cubicBezTo>
                  <a:pt x="18019" y="3561"/>
                  <a:pt x="18022" y="3552"/>
                  <a:pt x="18021" y="3548"/>
                </a:cubicBezTo>
                <a:cubicBezTo>
                  <a:pt x="18006" y="3531"/>
                  <a:pt x="17997" y="3484"/>
                  <a:pt x="17993" y="3377"/>
                </a:cubicBezTo>
                <a:cubicBezTo>
                  <a:pt x="17984" y="3265"/>
                  <a:pt x="17977" y="3095"/>
                  <a:pt x="17975" y="2832"/>
                </a:cubicBezTo>
                <a:cubicBezTo>
                  <a:pt x="17969" y="2249"/>
                  <a:pt x="17969" y="2211"/>
                  <a:pt x="17910" y="2101"/>
                </a:cubicBezTo>
                <a:cubicBezTo>
                  <a:pt x="17892" y="2067"/>
                  <a:pt x="17876" y="2050"/>
                  <a:pt x="17860" y="2039"/>
                </a:cubicBezTo>
                <a:cubicBezTo>
                  <a:pt x="17846" y="2034"/>
                  <a:pt x="17830" y="2021"/>
                  <a:pt x="17814" y="2023"/>
                </a:cubicBezTo>
                <a:cubicBezTo>
                  <a:pt x="17804" y="2024"/>
                  <a:pt x="17799" y="2035"/>
                  <a:pt x="17791" y="2039"/>
                </a:cubicBezTo>
                <a:cubicBezTo>
                  <a:pt x="17779" y="2046"/>
                  <a:pt x="17769" y="2057"/>
                  <a:pt x="17754" y="2070"/>
                </a:cubicBezTo>
                <a:cubicBezTo>
                  <a:pt x="17741" y="2082"/>
                  <a:pt x="17728" y="2078"/>
                  <a:pt x="17717" y="2085"/>
                </a:cubicBezTo>
                <a:cubicBezTo>
                  <a:pt x="17715" y="2089"/>
                  <a:pt x="17715" y="2097"/>
                  <a:pt x="17713" y="2101"/>
                </a:cubicBezTo>
                <a:cubicBezTo>
                  <a:pt x="17651" y="2208"/>
                  <a:pt x="17641" y="2206"/>
                  <a:pt x="17630" y="2023"/>
                </a:cubicBezTo>
                <a:cubicBezTo>
                  <a:pt x="17624" y="2004"/>
                  <a:pt x="17619" y="1986"/>
                  <a:pt x="17607" y="1992"/>
                </a:cubicBezTo>
                <a:close/>
                <a:moveTo>
                  <a:pt x="20851" y="1992"/>
                </a:moveTo>
                <a:cubicBezTo>
                  <a:pt x="20845" y="1995"/>
                  <a:pt x="20832" y="2011"/>
                  <a:pt x="20823" y="2023"/>
                </a:cubicBezTo>
                <a:cubicBezTo>
                  <a:pt x="20808" y="2066"/>
                  <a:pt x="20790" y="2102"/>
                  <a:pt x="20768" y="2132"/>
                </a:cubicBezTo>
                <a:cubicBezTo>
                  <a:pt x="20766" y="2137"/>
                  <a:pt x="20766" y="2143"/>
                  <a:pt x="20764" y="2148"/>
                </a:cubicBezTo>
                <a:cubicBezTo>
                  <a:pt x="20762" y="2150"/>
                  <a:pt x="20757" y="2145"/>
                  <a:pt x="20755" y="2148"/>
                </a:cubicBezTo>
                <a:cubicBezTo>
                  <a:pt x="20740" y="2164"/>
                  <a:pt x="20731" y="2182"/>
                  <a:pt x="20722" y="2194"/>
                </a:cubicBezTo>
                <a:cubicBezTo>
                  <a:pt x="20721" y="2197"/>
                  <a:pt x="20719" y="2207"/>
                  <a:pt x="20718" y="2210"/>
                </a:cubicBezTo>
                <a:cubicBezTo>
                  <a:pt x="20712" y="2220"/>
                  <a:pt x="20706" y="2230"/>
                  <a:pt x="20704" y="2241"/>
                </a:cubicBezTo>
                <a:cubicBezTo>
                  <a:pt x="20704" y="2253"/>
                  <a:pt x="20706" y="2269"/>
                  <a:pt x="20713" y="2303"/>
                </a:cubicBezTo>
                <a:cubicBezTo>
                  <a:pt x="20718" y="2319"/>
                  <a:pt x="20725" y="2346"/>
                  <a:pt x="20732" y="2365"/>
                </a:cubicBezTo>
                <a:cubicBezTo>
                  <a:pt x="20760" y="2442"/>
                  <a:pt x="20766" y="2507"/>
                  <a:pt x="20768" y="2770"/>
                </a:cubicBezTo>
                <a:cubicBezTo>
                  <a:pt x="20770" y="2844"/>
                  <a:pt x="20773" y="2921"/>
                  <a:pt x="20773" y="3019"/>
                </a:cubicBezTo>
                <a:cubicBezTo>
                  <a:pt x="20773" y="3192"/>
                  <a:pt x="20768" y="3301"/>
                  <a:pt x="20764" y="3377"/>
                </a:cubicBezTo>
                <a:cubicBezTo>
                  <a:pt x="20762" y="3405"/>
                  <a:pt x="20762" y="3435"/>
                  <a:pt x="20759" y="3455"/>
                </a:cubicBezTo>
                <a:cubicBezTo>
                  <a:pt x="20758" y="3464"/>
                  <a:pt x="20756" y="3478"/>
                  <a:pt x="20755" y="3486"/>
                </a:cubicBezTo>
                <a:cubicBezTo>
                  <a:pt x="20754" y="3489"/>
                  <a:pt x="20751" y="3499"/>
                  <a:pt x="20750" y="3501"/>
                </a:cubicBezTo>
                <a:cubicBezTo>
                  <a:pt x="20742" y="3534"/>
                  <a:pt x="20733" y="3559"/>
                  <a:pt x="20718" y="3579"/>
                </a:cubicBezTo>
                <a:cubicBezTo>
                  <a:pt x="20679" y="3632"/>
                  <a:pt x="20706" y="3640"/>
                  <a:pt x="20819" y="3641"/>
                </a:cubicBezTo>
                <a:cubicBezTo>
                  <a:pt x="20874" y="3642"/>
                  <a:pt x="20907" y="3637"/>
                  <a:pt x="20925" y="3626"/>
                </a:cubicBezTo>
                <a:cubicBezTo>
                  <a:pt x="20940" y="3614"/>
                  <a:pt x="20944" y="3593"/>
                  <a:pt x="20929" y="3564"/>
                </a:cubicBezTo>
                <a:cubicBezTo>
                  <a:pt x="20897" y="3500"/>
                  <a:pt x="20888" y="3389"/>
                  <a:pt x="20888" y="2957"/>
                </a:cubicBezTo>
                <a:cubicBezTo>
                  <a:pt x="20888" y="2692"/>
                  <a:pt x="20888" y="2544"/>
                  <a:pt x="20897" y="2459"/>
                </a:cubicBezTo>
                <a:lnTo>
                  <a:pt x="20897" y="2412"/>
                </a:lnTo>
                <a:lnTo>
                  <a:pt x="20915" y="2381"/>
                </a:lnTo>
                <a:cubicBezTo>
                  <a:pt x="20922" y="2361"/>
                  <a:pt x="20929" y="2338"/>
                  <a:pt x="20938" y="2319"/>
                </a:cubicBezTo>
                <a:cubicBezTo>
                  <a:pt x="20940" y="2315"/>
                  <a:pt x="20942" y="2320"/>
                  <a:pt x="20943" y="2319"/>
                </a:cubicBezTo>
                <a:cubicBezTo>
                  <a:pt x="20948" y="2308"/>
                  <a:pt x="20950" y="2300"/>
                  <a:pt x="20957" y="2288"/>
                </a:cubicBezTo>
                <a:cubicBezTo>
                  <a:pt x="20967" y="2269"/>
                  <a:pt x="20976" y="2253"/>
                  <a:pt x="20984" y="2241"/>
                </a:cubicBezTo>
                <a:cubicBezTo>
                  <a:pt x="20987" y="2238"/>
                  <a:pt x="20987" y="2243"/>
                  <a:pt x="20989" y="2241"/>
                </a:cubicBezTo>
                <a:cubicBezTo>
                  <a:pt x="21021" y="2190"/>
                  <a:pt x="21043" y="2192"/>
                  <a:pt x="21067" y="2256"/>
                </a:cubicBezTo>
                <a:cubicBezTo>
                  <a:pt x="21083" y="2283"/>
                  <a:pt x="21095" y="2324"/>
                  <a:pt x="21104" y="2381"/>
                </a:cubicBezTo>
                <a:cubicBezTo>
                  <a:pt x="21116" y="2461"/>
                  <a:pt x="21127" y="2724"/>
                  <a:pt x="21127" y="3003"/>
                </a:cubicBezTo>
                <a:cubicBezTo>
                  <a:pt x="21127" y="3390"/>
                  <a:pt x="21126" y="3472"/>
                  <a:pt x="21104" y="3517"/>
                </a:cubicBezTo>
                <a:cubicBezTo>
                  <a:pt x="21099" y="3535"/>
                  <a:pt x="21093" y="3541"/>
                  <a:pt x="21085" y="3548"/>
                </a:cubicBezTo>
                <a:cubicBezTo>
                  <a:pt x="21083" y="3550"/>
                  <a:pt x="21083" y="3562"/>
                  <a:pt x="21081" y="3564"/>
                </a:cubicBezTo>
                <a:cubicBezTo>
                  <a:pt x="21056" y="3618"/>
                  <a:pt x="21072" y="3641"/>
                  <a:pt x="21173" y="3641"/>
                </a:cubicBezTo>
                <a:cubicBezTo>
                  <a:pt x="21222" y="3641"/>
                  <a:pt x="21253" y="3636"/>
                  <a:pt x="21269" y="3626"/>
                </a:cubicBezTo>
                <a:cubicBezTo>
                  <a:pt x="21272" y="3624"/>
                  <a:pt x="21276" y="3628"/>
                  <a:pt x="21278" y="3626"/>
                </a:cubicBezTo>
                <a:cubicBezTo>
                  <a:pt x="21290" y="3613"/>
                  <a:pt x="21288" y="3591"/>
                  <a:pt x="21274" y="3564"/>
                </a:cubicBezTo>
                <a:cubicBezTo>
                  <a:pt x="21241" y="3499"/>
                  <a:pt x="21232" y="3383"/>
                  <a:pt x="21232" y="2879"/>
                </a:cubicBezTo>
                <a:cubicBezTo>
                  <a:pt x="21232" y="2331"/>
                  <a:pt x="21227" y="2240"/>
                  <a:pt x="21182" y="2132"/>
                </a:cubicBezTo>
                <a:cubicBezTo>
                  <a:pt x="21121" y="1989"/>
                  <a:pt x="21043" y="1978"/>
                  <a:pt x="20975" y="2101"/>
                </a:cubicBezTo>
                <a:cubicBezTo>
                  <a:pt x="20959" y="2129"/>
                  <a:pt x="20948" y="2146"/>
                  <a:pt x="20938" y="2148"/>
                </a:cubicBezTo>
                <a:cubicBezTo>
                  <a:pt x="20900" y="2195"/>
                  <a:pt x="20890" y="2162"/>
                  <a:pt x="20892" y="2054"/>
                </a:cubicBezTo>
                <a:cubicBezTo>
                  <a:pt x="20886" y="2029"/>
                  <a:pt x="20882" y="2001"/>
                  <a:pt x="20874" y="1992"/>
                </a:cubicBezTo>
                <a:cubicBezTo>
                  <a:pt x="20867" y="1984"/>
                  <a:pt x="20860" y="1987"/>
                  <a:pt x="20851" y="1992"/>
                </a:cubicBezTo>
                <a:close/>
                <a:moveTo>
                  <a:pt x="7788" y="2023"/>
                </a:moveTo>
                <a:cubicBezTo>
                  <a:pt x="7713" y="2019"/>
                  <a:pt x="7630" y="2121"/>
                  <a:pt x="7577" y="2288"/>
                </a:cubicBezTo>
                <a:cubicBezTo>
                  <a:pt x="7562" y="2335"/>
                  <a:pt x="7549" y="2374"/>
                  <a:pt x="7540" y="2412"/>
                </a:cubicBezTo>
                <a:cubicBezTo>
                  <a:pt x="7526" y="2492"/>
                  <a:pt x="7519" y="2569"/>
                  <a:pt x="7526" y="2614"/>
                </a:cubicBezTo>
                <a:cubicBezTo>
                  <a:pt x="7533" y="2631"/>
                  <a:pt x="7542" y="2646"/>
                  <a:pt x="7558" y="2646"/>
                </a:cubicBezTo>
                <a:cubicBezTo>
                  <a:pt x="7560" y="2646"/>
                  <a:pt x="7565" y="2632"/>
                  <a:pt x="7568" y="2630"/>
                </a:cubicBezTo>
                <a:cubicBezTo>
                  <a:pt x="7569" y="2628"/>
                  <a:pt x="7570" y="2632"/>
                  <a:pt x="7572" y="2630"/>
                </a:cubicBezTo>
                <a:cubicBezTo>
                  <a:pt x="7600" y="2577"/>
                  <a:pt x="7629" y="2482"/>
                  <a:pt x="7646" y="2365"/>
                </a:cubicBezTo>
                <a:cubicBezTo>
                  <a:pt x="7666" y="2228"/>
                  <a:pt x="7690" y="2162"/>
                  <a:pt x="7719" y="2148"/>
                </a:cubicBezTo>
                <a:cubicBezTo>
                  <a:pt x="7743" y="2112"/>
                  <a:pt x="7763" y="2122"/>
                  <a:pt x="7779" y="2179"/>
                </a:cubicBezTo>
                <a:cubicBezTo>
                  <a:pt x="7784" y="2191"/>
                  <a:pt x="7789" y="2207"/>
                  <a:pt x="7793" y="2225"/>
                </a:cubicBezTo>
                <a:cubicBezTo>
                  <a:pt x="7801" y="2267"/>
                  <a:pt x="7808" y="2314"/>
                  <a:pt x="7811" y="2381"/>
                </a:cubicBezTo>
                <a:cubicBezTo>
                  <a:pt x="7811" y="2386"/>
                  <a:pt x="7811" y="2392"/>
                  <a:pt x="7811" y="2397"/>
                </a:cubicBezTo>
                <a:cubicBezTo>
                  <a:pt x="7825" y="2589"/>
                  <a:pt x="7819" y="2669"/>
                  <a:pt x="7761" y="2770"/>
                </a:cubicBezTo>
                <a:cubicBezTo>
                  <a:pt x="7741" y="2813"/>
                  <a:pt x="7718" y="2865"/>
                  <a:pt x="7682" y="2926"/>
                </a:cubicBezTo>
                <a:cubicBezTo>
                  <a:pt x="7567" y="3121"/>
                  <a:pt x="7546" y="3177"/>
                  <a:pt x="7540" y="3393"/>
                </a:cubicBezTo>
                <a:cubicBezTo>
                  <a:pt x="7538" y="3465"/>
                  <a:pt x="7542" y="3509"/>
                  <a:pt x="7545" y="3548"/>
                </a:cubicBezTo>
                <a:cubicBezTo>
                  <a:pt x="7548" y="3564"/>
                  <a:pt x="7546" y="3583"/>
                  <a:pt x="7549" y="3595"/>
                </a:cubicBezTo>
                <a:cubicBezTo>
                  <a:pt x="7561" y="3628"/>
                  <a:pt x="7579" y="3655"/>
                  <a:pt x="7600" y="3673"/>
                </a:cubicBezTo>
                <a:cubicBezTo>
                  <a:pt x="7609" y="3680"/>
                  <a:pt x="7617" y="3671"/>
                  <a:pt x="7627" y="3673"/>
                </a:cubicBezTo>
                <a:cubicBezTo>
                  <a:pt x="7665" y="3667"/>
                  <a:pt x="7710" y="3633"/>
                  <a:pt x="7756" y="3579"/>
                </a:cubicBezTo>
                <a:cubicBezTo>
                  <a:pt x="7764" y="3564"/>
                  <a:pt x="7773" y="3550"/>
                  <a:pt x="7779" y="3533"/>
                </a:cubicBezTo>
                <a:cubicBezTo>
                  <a:pt x="7812" y="3429"/>
                  <a:pt x="7814" y="3438"/>
                  <a:pt x="7843" y="3548"/>
                </a:cubicBezTo>
                <a:cubicBezTo>
                  <a:pt x="7849" y="3568"/>
                  <a:pt x="7855" y="3580"/>
                  <a:pt x="7862" y="3595"/>
                </a:cubicBezTo>
                <a:cubicBezTo>
                  <a:pt x="7863" y="3597"/>
                  <a:pt x="7865" y="3593"/>
                  <a:pt x="7866" y="3595"/>
                </a:cubicBezTo>
                <a:cubicBezTo>
                  <a:pt x="7868" y="3599"/>
                  <a:pt x="7869" y="3606"/>
                  <a:pt x="7871" y="3610"/>
                </a:cubicBezTo>
                <a:cubicBezTo>
                  <a:pt x="7890" y="3633"/>
                  <a:pt x="7915" y="3652"/>
                  <a:pt x="7940" y="3657"/>
                </a:cubicBezTo>
                <a:cubicBezTo>
                  <a:pt x="7967" y="3645"/>
                  <a:pt x="7993" y="3598"/>
                  <a:pt x="8004" y="3517"/>
                </a:cubicBezTo>
                <a:cubicBezTo>
                  <a:pt x="8006" y="3503"/>
                  <a:pt x="8007" y="3498"/>
                  <a:pt x="8009" y="3486"/>
                </a:cubicBezTo>
                <a:cubicBezTo>
                  <a:pt x="8009" y="3472"/>
                  <a:pt x="8009" y="3455"/>
                  <a:pt x="8009" y="3439"/>
                </a:cubicBezTo>
                <a:cubicBezTo>
                  <a:pt x="8009" y="3387"/>
                  <a:pt x="8003" y="3350"/>
                  <a:pt x="7995" y="3346"/>
                </a:cubicBezTo>
                <a:cubicBezTo>
                  <a:pt x="7994" y="3346"/>
                  <a:pt x="7992" y="3345"/>
                  <a:pt x="7990" y="3346"/>
                </a:cubicBezTo>
                <a:cubicBezTo>
                  <a:pt x="7988" y="3347"/>
                  <a:pt x="7989" y="3358"/>
                  <a:pt x="7986" y="3361"/>
                </a:cubicBezTo>
                <a:cubicBezTo>
                  <a:pt x="7983" y="3366"/>
                  <a:pt x="7983" y="3357"/>
                  <a:pt x="7981" y="3361"/>
                </a:cubicBezTo>
                <a:cubicBezTo>
                  <a:pt x="7952" y="3445"/>
                  <a:pt x="7938" y="3392"/>
                  <a:pt x="7935" y="3081"/>
                </a:cubicBezTo>
                <a:cubicBezTo>
                  <a:pt x="7933" y="2998"/>
                  <a:pt x="7933" y="2892"/>
                  <a:pt x="7931" y="2754"/>
                </a:cubicBezTo>
                <a:cubicBezTo>
                  <a:pt x="7924" y="2423"/>
                  <a:pt x="7920" y="2265"/>
                  <a:pt x="7908" y="2179"/>
                </a:cubicBezTo>
                <a:cubicBezTo>
                  <a:pt x="7906" y="2169"/>
                  <a:pt x="7905" y="2156"/>
                  <a:pt x="7903" y="2148"/>
                </a:cubicBezTo>
                <a:cubicBezTo>
                  <a:pt x="7900" y="2133"/>
                  <a:pt x="7893" y="2127"/>
                  <a:pt x="7889" y="2116"/>
                </a:cubicBezTo>
                <a:cubicBezTo>
                  <a:pt x="7881" y="2094"/>
                  <a:pt x="7871" y="2086"/>
                  <a:pt x="7857" y="2070"/>
                </a:cubicBezTo>
                <a:cubicBezTo>
                  <a:pt x="7836" y="2045"/>
                  <a:pt x="7813" y="2024"/>
                  <a:pt x="7788" y="2023"/>
                </a:cubicBezTo>
                <a:close/>
                <a:moveTo>
                  <a:pt x="9010" y="2023"/>
                </a:moveTo>
                <a:cubicBezTo>
                  <a:pt x="8999" y="2023"/>
                  <a:pt x="8988" y="2034"/>
                  <a:pt x="8978" y="2039"/>
                </a:cubicBezTo>
                <a:cubicBezTo>
                  <a:pt x="8941" y="2078"/>
                  <a:pt x="8907" y="2133"/>
                  <a:pt x="8877" y="2210"/>
                </a:cubicBezTo>
                <a:cubicBezTo>
                  <a:pt x="8828" y="2353"/>
                  <a:pt x="8802" y="2554"/>
                  <a:pt x="8794" y="2754"/>
                </a:cubicBezTo>
                <a:cubicBezTo>
                  <a:pt x="8794" y="2767"/>
                  <a:pt x="8795" y="2773"/>
                  <a:pt x="8794" y="2786"/>
                </a:cubicBezTo>
                <a:cubicBezTo>
                  <a:pt x="8793" y="2820"/>
                  <a:pt x="8794" y="2860"/>
                  <a:pt x="8794" y="2895"/>
                </a:cubicBezTo>
                <a:cubicBezTo>
                  <a:pt x="8796" y="3017"/>
                  <a:pt x="8800" y="3122"/>
                  <a:pt x="8813" y="3221"/>
                </a:cubicBezTo>
                <a:cubicBezTo>
                  <a:pt x="8817" y="3252"/>
                  <a:pt x="8821" y="3286"/>
                  <a:pt x="8827" y="3315"/>
                </a:cubicBezTo>
                <a:cubicBezTo>
                  <a:pt x="8830" y="3335"/>
                  <a:pt x="8836" y="3358"/>
                  <a:pt x="8840" y="3377"/>
                </a:cubicBezTo>
                <a:cubicBezTo>
                  <a:pt x="8848" y="3413"/>
                  <a:pt x="8855" y="3442"/>
                  <a:pt x="8863" y="3470"/>
                </a:cubicBezTo>
                <a:cubicBezTo>
                  <a:pt x="8865" y="3477"/>
                  <a:pt x="8866" y="3480"/>
                  <a:pt x="8868" y="3486"/>
                </a:cubicBezTo>
                <a:cubicBezTo>
                  <a:pt x="8872" y="3500"/>
                  <a:pt x="8881" y="3520"/>
                  <a:pt x="8886" y="3533"/>
                </a:cubicBezTo>
                <a:cubicBezTo>
                  <a:pt x="8898" y="3561"/>
                  <a:pt x="8910" y="3589"/>
                  <a:pt x="8923" y="3610"/>
                </a:cubicBezTo>
                <a:cubicBezTo>
                  <a:pt x="8926" y="3615"/>
                  <a:pt x="8925" y="3622"/>
                  <a:pt x="8928" y="3626"/>
                </a:cubicBezTo>
                <a:cubicBezTo>
                  <a:pt x="8947" y="3654"/>
                  <a:pt x="8966" y="3672"/>
                  <a:pt x="8983" y="3688"/>
                </a:cubicBezTo>
                <a:cubicBezTo>
                  <a:pt x="8988" y="3692"/>
                  <a:pt x="8996" y="3686"/>
                  <a:pt x="9001" y="3688"/>
                </a:cubicBezTo>
                <a:cubicBezTo>
                  <a:pt x="9019" y="3699"/>
                  <a:pt x="9039" y="3706"/>
                  <a:pt x="9061" y="3704"/>
                </a:cubicBezTo>
                <a:cubicBezTo>
                  <a:pt x="9066" y="3703"/>
                  <a:pt x="9069" y="3705"/>
                  <a:pt x="9075" y="3704"/>
                </a:cubicBezTo>
                <a:cubicBezTo>
                  <a:pt x="9095" y="3699"/>
                  <a:pt x="9115" y="3687"/>
                  <a:pt x="9134" y="3673"/>
                </a:cubicBezTo>
                <a:cubicBezTo>
                  <a:pt x="9140" y="3668"/>
                  <a:pt x="9148" y="3662"/>
                  <a:pt x="9153" y="3657"/>
                </a:cubicBezTo>
                <a:cubicBezTo>
                  <a:pt x="9166" y="3644"/>
                  <a:pt x="9177" y="3629"/>
                  <a:pt x="9190" y="3610"/>
                </a:cubicBezTo>
                <a:cubicBezTo>
                  <a:pt x="9204" y="3587"/>
                  <a:pt x="9219" y="3559"/>
                  <a:pt x="9231" y="3533"/>
                </a:cubicBezTo>
                <a:cubicBezTo>
                  <a:pt x="9233" y="3528"/>
                  <a:pt x="9234" y="3521"/>
                  <a:pt x="9235" y="3517"/>
                </a:cubicBezTo>
                <a:cubicBezTo>
                  <a:pt x="9269" y="3422"/>
                  <a:pt x="9295" y="3293"/>
                  <a:pt x="9309" y="3128"/>
                </a:cubicBezTo>
                <a:cubicBezTo>
                  <a:pt x="9313" y="3048"/>
                  <a:pt x="9314" y="2955"/>
                  <a:pt x="9314" y="2848"/>
                </a:cubicBezTo>
                <a:cubicBezTo>
                  <a:pt x="9314" y="2664"/>
                  <a:pt x="9304" y="2514"/>
                  <a:pt x="9286" y="2397"/>
                </a:cubicBezTo>
                <a:cubicBezTo>
                  <a:pt x="9272" y="2319"/>
                  <a:pt x="9252" y="2253"/>
                  <a:pt x="9231" y="2194"/>
                </a:cubicBezTo>
                <a:cubicBezTo>
                  <a:pt x="9194" y="2107"/>
                  <a:pt x="9145" y="2057"/>
                  <a:pt x="9079" y="2039"/>
                </a:cubicBezTo>
                <a:cubicBezTo>
                  <a:pt x="9051" y="2031"/>
                  <a:pt x="9029" y="2023"/>
                  <a:pt x="9010" y="2023"/>
                </a:cubicBezTo>
                <a:close/>
                <a:moveTo>
                  <a:pt x="10370" y="2023"/>
                </a:moveTo>
                <a:cubicBezTo>
                  <a:pt x="10295" y="2019"/>
                  <a:pt x="10212" y="2121"/>
                  <a:pt x="10159" y="2288"/>
                </a:cubicBezTo>
                <a:cubicBezTo>
                  <a:pt x="10144" y="2335"/>
                  <a:pt x="10131" y="2374"/>
                  <a:pt x="10122" y="2412"/>
                </a:cubicBezTo>
                <a:cubicBezTo>
                  <a:pt x="10120" y="2423"/>
                  <a:pt x="10120" y="2432"/>
                  <a:pt x="10118" y="2443"/>
                </a:cubicBezTo>
                <a:cubicBezTo>
                  <a:pt x="10115" y="2459"/>
                  <a:pt x="10110" y="2475"/>
                  <a:pt x="10108" y="2490"/>
                </a:cubicBezTo>
                <a:cubicBezTo>
                  <a:pt x="10106" y="2512"/>
                  <a:pt x="10105" y="2531"/>
                  <a:pt x="10104" y="2552"/>
                </a:cubicBezTo>
                <a:cubicBezTo>
                  <a:pt x="10103" y="2567"/>
                  <a:pt x="10103" y="2587"/>
                  <a:pt x="10104" y="2599"/>
                </a:cubicBezTo>
                <a:cubicBezTo>
                  <a:pt x="10110" y="2625"/>
                  <a:pt x="10120" y="2646"/>
                  <a:pt x="10141" y="2646"/>
                </a:cubicBezTo>
                <a:cubicBezTo>
                  <a:pt x="10145" y="2646"/>
                  <a:pt x="10150" y="2635"/>
                  <a:pt x="10154" y="2630"/>
                </a:cubicBezTo>
                <a:cubicBezTo>
                  <a:pt x="10182" y="2577"/>
                  <a:pt x="10215" y="2483"/>
                  <a:pt x="10233" y="2365"/>
                </a:cubicBezTo>
                <a:cubicBezTo>
                  <a:pt x="10234" y="2358"/>
                  <a:pt x="10236" y="2357"/>
                  <a:pt x="10237" y="2350"/>
                </a:cubicBezTo>
                <a:cubicBezTo>
                  <a:pt x="10243" y="2307"/>
                  <a:pt x="10250" y="2262"/>
                  <a:pt x="10260" y="2225"/>
                </a:cubicBezTo>
                <a:cubicBezTo>
                  <a:pt x="10267" y="2204"/>
                  <a:pt x="10271" y="2176"/>
                  <a:pt x="10278" y="2163"/>
                </a:cubicBezTo>
                <a:cubicBezTo>
                  <a:pt x="10282" y="2155"/>
                  <a:pt x="10289" y="2153"/>
                  <a:pt x="10292" y="2148"/>
                </a:cubicBezTo>
                <a:cubicBezTo>
                  <a:pt x="10326" y="2095"/>
                  <a:pt x="10336" y="2086"/>
                  <a:pt x="10357" y="2163"/>
                </a:cubicBezTo>
                <a:cubicBezTo>
                  <a:pt x="10380" y="2214"/>
                  <a:pt x="10398" y="2319"/>
                  <a:pt x="10398" y="2490"/>
                </a:cubicBezTo>
                <a:cubicBezTo>
                  <a:pt x="10398" y="2665"/>
                  <a:pt x="10382" y="2738"/>
                  <a:pt x="10334" y="2801"/>
                </a:cubicBezTo>
                <a:cubicBezTo>
                  <a:pt x="10269" y="2885"/>
                  <a:pt x="10222" y="2965"/>
                  <a:pt x="10187" y="3035"/>
                </a:cubicBezTo>
                <a:cubicBezTo>
                  <a:pt x="10152" y="3111"/>
                  <a:pt x="10126" y="3188"/>
                  <a:pt x="10113" y="3268"/>
                </a:cubicBezTo>
                <a:cubicBezTo>
                  <a:pt x="10107" y="3361"/>
                  <a:pt x="10111" y="3436"/>
                  <a:pt x="10118" y="3501"/>
                </a:cubicBezTo>
                <a:cubicBezTo>
                  <a:pt x="10128" y="3569"/>
                  <a:pt x="10144" y="3634"/>
                  <a:pt x="10164" y="3657"/>
                </a:cubicBezTo>
                <a:cubicBezTo>
                  <a:pt x="10167" y="3661"/>
                  <a:pt x="10169" y="3654"/>
                  <a:pt x="10173" y="3657"/>
                </a:cubicBezTo>
                <a:cubicBezTo>
                  <a:pt x="10178" y="3661"/>
                  <a:pt x="10186" y="3670"/>
                  <a:pt x="10191" y="3673"/>
                </a:cubicBezTo>
                <a:cubicBezTo>
                  <a:pt x="10199" y="3675"/>
                  <a:pt x="10206" y="3672"/>
                  <a:pt x="10214" y="3673"/>
                </a:cubicBezTo>
                <a:cubicBezTo>
                  <a:pt x="10251" y="3666"/>
                  <a:pt x="10296" y="3634"/>
                  <a:pt x="10343" y="3579"/>
                </a:cubicBezTo>
                <a:cubicBezTo>
                  <a:pt x="10351" y="3565"/>
                  <a:pt x="10359" y="3549"/>
                  <a:pt x="10366" y="3533"/>
                </a:cubicBezTo>
                <a:cubicBezTo>
                  <a:pt x="10410" y="3428"/>
                  <a:pt x="10413" y="3438"/>
                  <a:pt x="10430" y="3548"/>
                </a:cubicBezTo>
                <a:cubicBezTo>
                  <a:pt x="10431" y="3557"/>
                  <a:pt x="10433" y="3556"/>
                  <a:pt x="10435" y="3564"/>
                </a:cubicBezTo>
                <a:cubicBezTo>
                  <a:pt x="10437" y="3569"/>
                  <a:pt x="10437" y="3574"/>
                  <a:pt x="10439" y="3579"/>
                </a:cubicBezTo>
                <a:cubicBezTo>
                  <a:pt x="10454" y="3599"/>
                  <a:pt x="10496" y="3615"/>
                  <a:pt x="10550" y="3626"/>
                </a:cubicBezTo>
                <a:cubicBezTo>
                  <a:pt x="10576" y="3591"/>
                  <a:pt x="10590" y="3522"/>
                  <a:pt x="10591" y="3424"/>
                </a:cubicBezTo>
                <a:cubicBezTo>
                  <a:pt x="10590" y="3414"/>
                  <a:pt x="10592" y="3401"/>
                  <a:pt x="10591" y="3393"/>
                </a:cubicBezTo>
                <a:cubicBezTo>
                  <a:pt x="10585" y="3379"/>
                  <a:pt x="10579" y="3368"/>
                  <a:pt x="10573" y="3361"/>
                </a:cubicBezTo>
                <a:cubicBezTo>
                  <a:pt x="10531" y="3492"/>
                  <a:pt x="10513" y="3313"/>
                  <a:pt x="10513" y="2770"/>
                </a:cubicBezTo>
                <a:cubicBezTo>
                  <a:pt x="10513" y="2743"/>
                  <a:pt x="10508" y="2719"/>
                  <a:pt x="10508" y="2692"/>
                </a:cubicBezTo>
                <a:cubicBezTo>
                  <a:pt x="10498" y="2177"/>
                  <a:pt x="10493" y="2134"/>
                  <a:pt x="10439" y="2070"/>
                </a:cubicBezTo>
                <a:cubicBezTo>
                  <a:pt x="10418" y="2045"/>
                  <a:pt x="10395" y="2024"/>
                  <a:pt x="10370" y="2023"/>
                </a:cubicBezTo>
                <a:close/>
                <a:moveTo>
                  <a:pt x="12208" y="2023"/>
                </a:moveTo>
                <a:cubicBezTo>
                  <a:pt x="12153" y="2024"/>
                  <a:pt x="12094" y="2060"/>
                  <a:pt x="12043" y="2132"/>
                </a:cubicBezTo>
                <a:cubicBezTo>
                  <a:pt x="12015" y="2171"/>
                  <a:pt x="11993" y="2223"/>
                  <a:pt x="11974" y="2288"/>
                </a:cubicBezTo>
                <a:cubicBezTo>
                  <a:pt x="11965" y="2320"/>
                  <a:pt x="11954" y="2357"/>
                  <a:pt x="11946" y="2397"/>
                </a:cubicBezTo>
                <a:cubicBezTo>
                  <a:pt x="11939" y="2436"/>
                  <a:pt x="11934" y="2488"/>
                  <a:pt x="11928" y="2537"/>
                </a:cubicBezTo>
                <a:cubicBezTo>
                  <a:pt x="11917" y="2629"/>
                  <a:pt x="11909" y="2715"/>
                  <a:pt x="11905" y="2801"/>
                </a:cubicBezTo>
                <a:cubicBezTo>
                  <a:pt x="11904" y="2837"/>
                  <a:pt x="11900" y="2872"/>
                  <a:pt x="11900" y="2910"/>
                </a:cubicBezTo>
                <a:cubicBezTo>
                  <a:pt x="11900" y="2993"/>
                  <a:pt x="11905" y="3058"/>
                  <a:pt x="11910" y="3128"/>
                </a:cubicBezTo>
                <a:cubicBezTo>
                  <a:pt x="11927" y="3339"/>
                  <a:pt x="11972" y="3518"/>
                  <a:pt x="12043" y="3626"/>
                </a:cubicBezTo>
                <a:cubicBezTo>
                  <a:pt x="12051" y="3636"/>
                  <a:pt x="12063" y="3633"/>
                  <a:pt x="12070" y="3641"/>
                </a:cubicBezTo>
                <a:cubicBezTo>
                  <a:pt x="12082" y="3653"/>
                  <a:pt x="12090" y="3665"/>
                  <a:pt x="12103" y="3673"/>
                </a:cubicBezTo>
                <a:cubicBezTo>
                  <a:pt x="12108" y="3676"/>
                  <a:pt x="12111" y="3686"/>
                  <a:pt x="12116" y="3688"/>
                </a:cubicBezTo>
                <a:cubicBezTo>
                  <a:pt x="12171" y="3713"/>
                  <a:pt x="12230" y="3678"/>
                  <a:pt x="12277" y="3610"/>
                </a:cubicBezTo>
                <a:cubicBezTo>
                  <a:pt x="12278" y="3609"/>
                  <a:pt x="12281" y="3612"/>
                  <a:pt x="12282" y="3610"/>
                </a:cubicBezTo>
                <a:cubicBezTo>
                  <a:pt x="12300" y="3582"/>
                  <a:pt x="12314" y="3547"/>
                  <a:pt x="12328" y="3517"/>
                </a:cubicBezTo>
                <a:cubicBezTo>
                  <a:pt x="12340" y="3486"/>
                  <a:pt x="12347" y="3459"/>
                  <a:pt x="12355" y="3424"/>
                </a:cubicBezTo>
                <a:cubicBezTo>
                  <a:pt x="12357" y="3416"/>
                  <a:pt x="12358" y="3400"/>
                  <a:pt x="12360" y="3393"/>
                </a:cubicBezTo>
                <a:cubicBezTo>
                  <a:pt x="12367" y="3358"/>
                  <a:pt x="12372" y="3321"/>
                  <a:pt x="12374" y="3284"/>
                </a:cubicBezTo>
                <a:cubicBezTo>
                  <a:pt x="12374" y="3267"/>
                  <a:pt x="12378" y="3263"/>
                  <a:pt x="12378" y="3252"/>
                </a:cubicBezTo>
                <a:cubicBezTo>
                  <a:pt x="12378" y="3248"/>
                  <a:pt x="12374" y="3241"/>
                  <a:pt x="12374" y="3237"/>
                </a:cubicBezTo>
                <a:cubicBezTo>
                  <a:pt x="12367" y="3194"/>
                  <a:pt x="12347" y="3221"/>
                  <a:pt x="12314" y="3299"/>
                </a:cubicBezTo>
                <a:cubicBezTo>
                  <a:pt x="12312" y="3305"/>
                  <a:pt x="12311" y="3309"/>
                  <a:pt x="12309" y="3315"/>
                </a:cubicBezTo>
                <a:cubicBezTo>
                  <a:pt x="12306" y="3325"/>
                  <a:pt x="12299" y="3321"/>
                  <a:pt x="12296" y="3330"/>
                </a:cubicBezTo>
                <a:cubicBezTo>
                  <a:pt x="12294" y="3333"/>
                  <a:pt x="12297" y="3343"/>
                  <a:pt x="12296" y="3346"/>
                </a:cubicBezTo>
                <a:cubicBezTo>
                  <a:pt x="12295" y="3347"/>
                  <a:pt x="12292" y="3344"/>
                  <a:pt x="12291" y="3346"/>
                </a:cubicBezTo>
                <a:cubicBezTo>
                  <a:pt x="12289" y="3351"/>
                  <a:pt x="12289" y="3357"/>
                  <a:pt x="12286" y="3361"/>
                </a:cubicBezTo>
                <a:cubicBezTo>
                  <a:pt x="12214" y="3544"/>
                  <a:pt x="12178" y="3524"/>
                  <a:pt x="12103" y="3268"/>
                </a:cubicBezTo>
                <a:cubicBezTo>
                  <a:pt x="12101" y="3261"/>
                  <a:pt x="12099" y="3257"/>
                  <a:pt x="12098" y="3252"/>
                </a:cubicBezTo>
                <a:cubicBezTo>
                  <a:pt x="12096" y="3246"/>
                  <a:pt x="12095" y="3243"/>
                  <a:pt x="12093" y="3237"/>
                </a:cubicBezTo>
                <a:cubicBezTo>
                  <a:pt x="12092" y="3232"/>
                  <a:pt x="12090" y="3241"/>
                  <a:pt x="12089" y="3237"/>
                </a:cubicBezTo>
                <a:cubicBezTo>
                  <a:pt x="12075" y="3189"/>
                  <a:pt x="12064" y="3150"/>
                  <a:pt x="12057" y="3112"/>
                </a:cubicBezTo>
                <a:cubicBezTo>
                  <a:pt x="12055" y="3105"/>
                  <a:pt x="12058" y="3089"/>
                  <a:pt x="12057" y="3081"/>
                </a:cubicBezTo>
                <a:cubicBezTo>
                  <a:pt x="12047" y="3023"/>
                  <a:pt x="12040" y="2959"/>
                  <a:pt x="12038" y="2863"/>
                </a:cubicBezTo>
                <a:cubicBezTo>
                  <a:pt x="12032" y="2756"/>
                  <a:pt x="12030" y="2639"/>
                  <a:pt x="12038" y="2537"/>
                </a:cubicBezTo>
                <a:cubicBezTo>
                  <a:pt x="12041" y="2472"/>
                  <a:pt x="12049" y="2426"/>
                  <a:pt x="12057" y="2381"/>
                </a:cubicBezTo>
                <a:cubicBezTo>
                  <a:pt x="12058" y="2376"/>
                  <a:pt x="12056" y="2371"/>
                  <a:pt x="12057" y="2365"/>
                </a:cubicBezTo>
                <a:cubicBezTo>
                  <a:pt x="12059" y="2353"/>
                  <a:pt x="12063" y="2332"/>
                  <a:pt x="12066" y="2319"/>
                </a:cubicBezTo>
                <a:cubicBezTo>
                  <a:pt x="12070" y="2301"/>
                  <a:pt x="12074" y="2291"/>
                  <a:pt x="12080" y="2272"/>
                </a:cubicBezTo>
                <a:cubicBezTo>
                  <a:pt x="12081" y="2267"/>
                  <a:pt x="12083" y="2261"/>
                  <a:pt x="12084" y="2256"/>
                </a:cubicBezTo>
                <a:cubicBezTo>
                  <a:pt x="12112" y="2166"/>
                  <a:pt x="12150" y="2101"/>
                  <a:pt x="12167" y="2101"/>
                </a:cubicBezTo>
                <a:cubicBezTo>
                  <a:pt x="12198" y="2101"/>
                  <a:pt x="12230" y="2205"/>
                  <a:pt x="12250" y="2350"/>
                </a:cubicBezTo>
                <a:cubicBezTo>
                  <a:pt x="12251" y="2357"/>
                  <a:pt x="12253" y="2373"/>
                  <a:pt x="12254" y="2381"/>
                </a:cubicBezTo>
                <a:cubicBezTo>
                  <a:pt x="12274" y="2439"/>
                  <a:pt x="12297" y="2466"/>
                  <a:pt x="12319" y="2474"/>
                </a:cubicBezTo>
                <a:cubicBezTo>
                  <a:pt x="12341" y="2467"/>
                  <a:pt x="12359" y="2445"/>
                  <a:pt x="12369" y="2412"/>
                </a:cubicBezTo>
                <a:cubicBezTo>
                  <a:pt x="12371" y="2401"/>
                  <a:pt x="12372" y="2393"/>
                  <a:pt x="12374" y="2381"/>
                </a:cubicBezTo>
                <a:cubicBezTo>
                  <a:pt x="12378" y="2348"/>
                  <a:pt x="12380" y="2317"/>
                  <a:pt x="12378" y="2288"/>
                </a:cubicBezTo>
                <a:cubicBezTo>
                  <a:pt x="12378" y="2283"/>
                  <a:pt x="12379" y="2275"/>
                  <a:pt x="12378" y="2272"/>
                </a:cubicBezTo>
                <a:cubicBezTo>
                  <a:pt x="12377" y="2254"/>
                  <a:pt x="12372" y="2242"/>
                  <a:pt x="12369" y="2225"/>
                </a:cubicBezTo>
                <a:cubicBezTo>
                  <a:pt x="12364" y="2198"/>
                  <a:pt x="12359" y="2160"/>
                  <a:pt x="12351" y="2132"/>
                </a:cubicBezTo>
                <a:cubicBezTo>
                  <a:pt x="12348" y="2125"/>
                  <a:pt x="12344" y="2123"/>
                  <a:pt x="12342" y="2116"/>
                </a:cubicBezTo>
                <a:cubicBezTo>
                  <a:pt x="12311" y="2051"/>
                  <a:pt x="12261" y="2022"/>
                  <a:pt x="12208" y="2023"/>
                </a:cubicBezTo>
                <a:close/>
                <a:moveTo>
                  <a:pt x="13031" y="2023"/>
                </a:moveTo>
                <a:cubicBezTo>
                  <a:pt x="12998" y="2027"/>
                  <a:pt x="12962" y="2056"/>
                  <a:pt x="12930" y="2101"/>
                </a:cubicBezTo>
                <a:cubicBezTo>
                  <a:pt x="12900" y="2148"/>
                  <a:pt x="12877" y="2209"/>
                  <a:pt x="12856" y="2288"/>
                </a:cubicBezTo>
                <a:cubicBezTo>
                  <a:pt x="12847" y="2322"/>
                  <a:pt x="12840" y="2356"/>
                  <a:pt x="12833" y="2397"/>
                </a:cubicBezTo>
                <a:cubicBezTo>
                  <a:pt x="12832" y="2405"/>
                  <a:pt x="12830" y="2419"/>
                  <a:pt x="12829" y="2428"/>
                </a:cubicBezTo>
                <a:cubicBezTo>
                  <a:pt x="12807" y="2569"/>
                  <a:pt x="12795" y="2729"/>
                  <a:pt x="12796" y="2895"/>
                </a:cubicBezTo>
                <a:cubicBezTo>
                  <a:pt x="12797" y="2948"/>
                  <a:pt x="12798" y="2998"/>
                  <a:pt x="12801" y="3050"/>
                </a:cubicBezTo>
                <a:cubicBezTo>
                  <a:pt x="12803" y="3087"/>
                  <a:pt x="12807" y="3124"/>
                  <a:pt x="12810" y="3159"/>
                </a:cubicBezTo>
                <a:cubicBezTo>
                  <a:pt x="12811" y="3166"/>
                  <a:pt x="12809" y="3168"/>
                  <a:pt x="12810" y="3175"/>
                </a:cubicBezTo>
                <a:cubicBezTo>
                  <a:pt x="12812" y="3196"/>
                  <a:pt x="12817" y="3231"/>
                  <a:pt x="12819" y="3252"/>
                </a:cubicBezTo>
                <a:cubicBezTo>
                  <a:pt x="12821" y="3263"/>
                  <a:pt x="12823" y="3273"/>
                  <a:pt x="12824" y="3284"/>
                </a:cubicBezTo>
                <a:cubicBezTo>
                  <a:pt x="12829" y="3315"/>
                  <a:pt x="12833" y="3334"/>
                  <a:pt x="12838" y="3361"/>
                </a:cubicBezTo>
                <a:cubicBezTo>
                  <a:pt x="12842" y="3384"/>
                  <a:pt x="12847" y="3402"/>
                  <a:pt x="12852" y="3424"/>
                </a:cubicBezTo>
                <a:cubicBezTo>
                  <a:pt x="12878" y="3544"/>
                  <a:pt x="12913" y="3627"/>
                  <a:pt x="12971" y="3688"/>
                </a:cubicBezTo>
                <a:cubicBezTo>
                  <a:pt x="12974" y="3690"/>
                  <a:pt x="12977" y="3686"/>
                  <a:pt x="12980" y="3688"/>
                </a:cubicBezTo>
                <a:cubicBezTo>
                  <a:pt x="12989" y="3695"/>
                  <a:pt x="12998" y="3702"/>
                  <a:pt x="13008" y="3704"/>
                </a:cubicBezTo>
                <a:cubicBezTo>
                  <a:pt x="13015" y="3706"/>
                  <a:pt x="13023" y="3704"/>
                  <a:pt x="13031" y="3704"/>
                </a:cubicBezTo>
                <a:cubicBezTo>
                  <a:pt x="13087" y="3698"/>
                  <a:pt x="13157" y="3631"/>
                  <a:pt x="13205" y="3548"/>
                </a:cubicBezTo>
                <a:cubicBezTo>
                  <a:pt x="13207" y="3545"/>
                  <a:pt x="13208" y="3551"/>
                  <a:pt x="13210" y="3548"/>
                </a:cubicBezTo>
                <a:cubicBezTo>
                  <a:pt x="13221" y="3526"/>
                  <a:pt x="13232" y="3497"/>
                  <a:pt x="13242" y="3470"/>
                </a:cubicBezTo>
                <a:cubicBezTo>
                  <a:pt x="13244" y="3466"/>
                  <a:pt x="13241" y="3459"/>
                  <a:pt x="13242" y="3455"/>
                </a:cubicBezTo>
                <a:cubicBezTo>
                  <a:pt x="13258" y="3390"/>
                  <a:pt x="13234" y="3374"/>
                  <a:pt x="13169" y="3393"/>
                </a:cubicBezTo>
                <a:cubicBezTo>
                  <a:pt x="13160" y="3402"/>
                  <a:pt x="13149" y="3418"/>
                  <a:pt x="13141" y="3424"/>
                </a:cubicBezTo>
                <a:cubicBezTo>
                  <a:pt x="13109" y="3456"/>
                  <a:pt x="13083" y="3442"/>
                  <a:pt x="13054" y="3393"/>
                </a:cubicBezTo>
                <a:cubicBezTo>
                  <a:pt x="13053" y="3392"/>
                  <a:pt x="13050" y="3393"/>
                  <a:pt x="13049" y="3393"/>
                </a:cubicBezTo>
                <a:cubicBezTo>
                  <a:pt x="13041" y="3382"/>
                  <a:pt x="13034" y="3376"/>
                  <a:pt x="13026" y="3361"/>
                </a:cubicBezTo>
                <a:cubicBezTo>
                  <a:pt x="13017" y="3345"/>
                  <a:pt x="13008" y="3313"/>
                  <a:pt x="12999" y="3284"/>
                </a:cubicBezTo>
                <a:cubicBezTo>
                  <a:pt x="12995" y="3273"/>
                  <a:pt x="12993" y="3280"/>
                  <a:pt x="12989" y="3268"/>
                </a:cubicBezTo>
                <a:cubicBezTo>
                  <a:pt x="12974" y="3211"/>
                  <a:pt x="12958" y="3134"/>
                  <a:pt x="12948" y="3066"/>
                </a:cubicBezTo>
                <a:cubicBezTo>
                  <a:pt x="12947" y="3061"/>
                  <a:pt x="12949" y="3055"/>
                  <a:pt x="12948" y="3050"/>
                </a:cubicBezTo>
                <a:cubicBezTo>
                  <a:pt x="12940" y="2993"/>
                  <a:pt x="12933" y="2948"/>
                  <a:pt x="12930" y="2895"/>
                </a:cubicBezTo>
                <a:cubicBezTo>
                  <a:pt x="12929" y="2889"/>
                  <a:pt x="12930" y="2884"/>
                  <a:pt x="12930" y="2879"/>
                </a:cubicBezTo>
                <a:cubicBezTo>
                  <a:pt x="12929" y="2869"/>
                  <a:pt x="12930" y="2857"/>
                  <a:pt x="12930" y="2848"/>
                </a:cubicBezTo>
                <a:cubicBezTo>
                  <a:pt x="12929" y="2829"/>
                  <a:pt x="12925" y="2818"/>
                  <a:pt x="12925" y="2801"/>
                </a:cubicBezTo>
                <a:cubicBezTo>
                  <a:pt x="12925" y="2788"/>
                  <a:pt x="12929" y="2765"/>
                  <a:pt x="12930" y="2754"/>
                </a:cubicBezTo>
                <a:cubicBezTo>
                  <a:pt x="12931" y="2737"/>
                  <a:pt x="12928" y="2721"/>
                  <a:pt x="12930" y="2708"/>
                </a:cubicBezTo>
                <a:lnTo>
                  <a:pt x="12930" y="2677"/>
                </a:lnTo>
                <a:lnTo>
                  <a:pt x="12943" y="2677"/>
                </a:lnTo>
                <a:cubicBezTo>
                  <a:pt x="12966" y="2654"/>
                  <a:pt x="13018" y="2657"/>
                  <a:pt x="13109" y="2677"/>
                </a:cubicBezTo>
                <a:lnTo>
                  <a:pt x="13251" y="2708"/>
                </a:lnTo>
                <a:lnTo>
                  <a:pt x="13260" y="2708"/>
                </a:lnTo>
                <a:lnTo>
                  <a:pt x="13260" y="2568"/>
                </a:lnTo>
                <a:cubicBezTo>
                  <a:pt x="13260" y="2560"/>
                  <a:pt x="13261" y="2545"/>
                  <a:pt x="13260" y="2537"/>
                </a:cubicBezTo>
                <a:cubicBezTo>
                  <a:pt x="13259" y="2510"/>
                  <a:pt x="13258" y="2484"/>
                  <a:pt x="13256" y="2459"/>
                </a:cubicBezTo>
                <a:cubicBezTo>
                  <a:pt x="13255" y="2448"/>
                  <a:pt x="13253" y="2438"/>
                  <a:pt x="13251" y="2428"/>
                </a:cubicBezTo>
                <a:cubicBezTo>
                  <a:pt x="13249" y="2412"/>
                  <a:pt x="13248" y="2393"/>
                  <a:pt x="13247" y="2381"/>
                </a:cubicBezTo>
                <a:cubicBezTo>
                  <a:pt x="13246" y="2378"/>
                  <a:pt x="13243" y="2385"/>
                  <a:pt x="13242" y="2381"/>
                </a:cubicBezTo>
                <a:cubicBezTo>
                  <a:pt x="13234" y="2331"/>
                  <a:pt x="13223" y="2270"/>
                  <a:pt x="13210" y="2225"/>
                </a:cubicBezTo>
                <a:cubicBezTo>
                  <a:pt x="13201" y="2196"/>
                  <a:pt x="13192" y="2172"/>
                  <a:pt x="13182" y="2148"/>
                </a:cubicBezTo>
                <a:cubicBezTo>
                  <a:pt x="13140" y="2058"/>
                  <a:pt x="13086" y="2016"/>
                  <a:pt x="13031" y="2023"/>
                </a:cubicBezTo>
                <a:close/>
                <a:moveTo>
                  <a:pt x="14391" y="2023"/>
                </a:moveTo>
                <a:cubicBezTo>
                  <a:pt x="14365" y="2016"/>
                  <a:pt x="14334" y="2029"/>
                  <a:pt x="14299" y="2039"/>
                </a:cubicBezTo>
                <a:cubicBezTo>
                  <a:pt x="14251" y="2052"/>
                  <a:pt x="14220" y="2070"/>
                  <a:pt x="14193" y="2101"/>
                </a:cubicBezTo>
                <a:cubicBezTo>
                  <a:pt x="14179" y="2122"/>
                  <a:pt x="14169" y="2137"/>
                  <a:pt x="14156" y="2163"/>
                </a:cubicBezTo>
                <a:cubicBezTo>
                  <a:pt x="14154" y="2168"/>
                  <a:pt x="14150" y="2173"/>
                  <a:pt x="14147" y="2179"/>
                </a:cubicBezTo>
                <a:cubicBezTo>
                  <a:pt x="14142" y="2190"/>
                  <a:pt x="14138" y="2198"/>
                  <a:pt x="14134" y="2210"/>
                </a:cubicBezTo>
                <a:cubicBezTo>
                  <a:pt x="14124" y="2239"/>
                  <a:pt x="14117" y="2278"/>
                  <a:pt x="14106" y="2319"/>
                </a:cubicBezTo>
                <a:cubicBezTo>
                  <a:pt x="14057" y="2504"/>
                  <a:pt x="14037" y="2642"/>
                  <a:pt x="14037" y="2879"/>
                </a:cubicBezTo>
                <a:cubicBezTo>
                  <a:pt x="14037" y="3041"/>
                  <a:pt x="14048" y="3164"/>
                  <a:pt x="14060" y="3268"/>
                </a:cubicBezTo>
                <a:cubicBezTo>
                  <a:pt x="14085" y="3444"/>
                  <a:pt x="14105" y="3515"/>
                  <a:pt x="14156" y="3595"/>
                </a:cubicBezTo>
                <a:cubicBezTo>
                  <a:pt x="14158" y="3597"/>
                  <a:pt x="14164" y="3608"/>
                  <a:pt x="14166" y="3610"/>
                </a:cubicBezTo>
                <a:cubicBezTo>
                  <a:pt x="14180" y="3628"/>
                  <a:pt x="14194" y="3642"/>
                  <a:pt x="14212" y="3657"/>
                </a:cubicBezTo>
                <a:cubicBezTo>
                  <a:pt x="14258" y="3697"/>
                  <a:pt x="14303" y="3708"/>
                  <a:pt x="14345" y="3688"/>
                </a:cubicBezTo>
                <a:cubicBezTo>
                  <a:pt x="14395" y="3654"/>
                  <a:pt x="14441" y="3580"/>
                  <a:pt x="14474" y="3470"/>
                </a:cubicBezTo>
                <a:cubicBezTo>
                  <a:pt x="14488" y="3423"/>
                  <a:pt x="14499" y="3385"/>
                  <a:pt x="14506" y="3346"/>
                </a:cubicBezTo>
                <a:cubicBezTo>
                  <a:pt x="14510" y="3312"/>
                  <a:pt x="14510" y="3275"/>
                  <a:pt x="14510" y="3252"/>
                </a:cubicBezTo>
                <a:cubicBezTo>
                  <a:pt x="14510" y="3245"/>
                  <a:pt x="14511" y="3244"/>
                  <a:pt x="14510" y="3237"/>
                </a:cubicBezTo>
                <a:cubicBezTo>
                  <a:pt x="14508" y="3220"/>
                  <a:pt x="14503" y="3199"/>
                  <a:pt x="14501" y="3190"/>
                </a:cubicBezTo>
                <a:cubicBezTo>
                  <a:pt x="14492" y="3194"/>
                  <a:pt x="14478" y="3229"/>
                  <a:pt x="14460" y="3284"/>
                </a:cubicBezTo>
                <a:cubicBezTo>
                  <a:pt x="14393" y="3478"/>
                  <a:pt x="14339" y="3496"/>
                  <a:pt x="14271" y="3377"/>
                </a:cubicBezTo>
                <a:cubicBezTo>
                  <a:pt x="14256" y="3350"/>
                  <a:pt x="14242" y="3324"/>
                  <a:pt x="14230" y="3284"/>
                </a:cubicBezTo>
                <a:cubicBezTo>
                  <a:pt x="14217" y="3244"/>
                  <a:pt x="14207" y="3193"/>
                  <a:pt x="14198" y="3144"/>
                </a:cubicBezTo>
                <a:cubicBezTo>
                  <a:pt x="14196" y="3134"/>
                  <a:pt x="14195" y="3122"/>
                  <a:pt x="14193" y="3112"/>
                </a:cubicBezTo>
                <a:cubicBezTo>
                  <a:pt x="14185" y="3074"/>
                  <a:pt x="14178" y="3033"/>
                  <a:pt x="14175" y="2988"/>
                </a:cubicBezTo>
                <a:cubicBezTo>
                  <a:pt x="14173" y="2970"/>
                  <a:pt x="14172" y="2944"/>
                  <a:pt x="14170" y="2926"/>
                </a:cubicBezTo>
                <a:cubicBezTo>
                  <a:pt x="14169" y="2903"/>
                  <a:pt x="14167" y="2887"/>
                  <a:pt x="14166" y="2863"/>
                </a:cubicBezTo>
                <a:cubicBezTo>
                  <a:pt x="14158" y="2720"/>
                  <a:pt x="14165" y="2585"/>
                  <a:pt x="14179" y="2459"/>
                </a:cubicBezTo>
                <a:cubicBezTo>
                  <a:pt x="14180" y="2454"/>
                  <a:pt x="14179" y="2448"/>
                  <a:pt x="14179" y="2443"/>
                </a:cubicBezTo>
                <a:cubicBezTo>
                  <a:pt x="14191" y="2355"/>
                  <a:pt x="14206" y="2266"/>
                  <a:pt x="14230" y="2210"/>
                </a:cubicBezTo>
                <a:cubicBezTo>
                  <a:pt x="14238" y="2190"/>
                  <a:pt x="14246" y="2177"/>
                  <a:pt x="14253" y="2163"/>
                </a:cubicBezTo>
                <a:cubicBezTo>
                  <a:pt x="14269" y="2128"/>
                  <a:pt x="14285" y="2102"/>
                  <a:pt x="14299" y="2101"/>
                </a:cubicBezTo>
                <a:cubicBezTo>
                  <a:pt x="14304" y="2101"/>
                  <a:pt x="14304" y="2114"/>
                  <a:pt x="14308" y="2116"/>
                </a:cubicBezTo>
                <a:cubicBezTo>
                  <a:pt x="14321" y="2122"/>
                  <a:pt x="14335" y="2125"/>
                  <a:pt x="14345" y="2163"/>
                </a:cubicBezTo>
                <a:cubicBezTo>
                  <a:pt x="14357" y="2192"/>
                  <a:pt x="14369" y="2232"/>
                  <a:pt x="14377" y="2288"/>
                </a:cubicBezTo>
                <a:cubicBezTo>
                  <a:pt x="14386" y="2348"/>
                  <a:pt x="14398" y="2392"/>
                  <a:pt x="14409" y="2428"/>
                </a:cubicBezTo>
                <a:cubicBezTo>
                  <a:pt x="14413" y="2437"/>
                  <a:pt x="14415" y="2452"/>
                  <a:pt x="14418" y="2459"/>
                </a:cubicBezTo>
                <a:cubicBezTo>
                  <a:pt x="14457" y="2518"/>
                  <a:pt x="14501" y="2483"/>
                  <a:pt x="14501" y="2334"/>
                </a:cubicBezTo>
                <a:cubicBezTo>
                  <a:pt x="14501" y="2239"/>
                  <a:pt x="14491" y="2167"/>
                  <a:pt x="14474" y="2116"/>
                </a:cubicBezTo>
                <a:cubicBezTo>
                  <a:pt x="14465" y="2091"/>
                  <a:pt x="14455" y="2069"/>
                  <a:pt x="14441" y="2054"/>
                </a:cubicBezTo>
                <a:cubicBezTo>
                  <a:pt x="14428" y="2039"/>
                  <a:pt x="14410" y="2028"/>
                  <a:pt x="14391" y="2023"/>
                </a:cubicBezTo>
                <a:close/>
                <a:moveTo>
                  <a:pt x="14827" y="2023"/>
                </a:moveTo>
                <a:cubicBezTo>
                  <a:pt x="14792" y="2028"/>
                  <a:pt x="14756" y="2049"/>
                  <a:pt x="14722" y="2101"/>
                </a:cubicBezTo>
                <a:cubicBezTo>
                  <a:pt x="14719" y="2106"/>
                  <a:pt x="14719" y="2111"/>
                  <a:pt x="14717" y="2116"/>
                </a:cubicBezTo>
                <a:cubicBezTo>
                  <a:pt x="14716" y="2119"/>
                  <a:pt x="14714" y="2130"/>
                  <a:pt x="14712" y="2132"/>
                </a:cubicBezTo>
                <a:cubicBezTo>
                  <a:pt x="14695" y="2170"/>
                  <a:pt x="14677" y="2201"/>
                  <a:pt x="14662" y="2256"/>
                </a:cubicBezTo>
                <a:cubicBezTo>
                  <a:pt x="14648" y="2308"/>
                  <a:pt x="14639" y="2369"/>
                  <a:pt x="14630" y="2428"/>
                </a:cubicBezTo>
                <a:cubicBezTo>
                  <a:pt x="14628" y="2437"/>
                  <a:pt x="14626" y="2449"/>
                  <a:pt x="14625" y="2459"/>
                </a:cubicBezTo>
                <a:cubicBezTo>
                  <a:pt x="14621" y="2483"/>
                  <a:pt x="14619" y="2511"/>
                  <a:pt x="14616" y="2537"/>
                </a:cubicBezTo>
                <a:cubicBezTo>
                  <a:pt x="14575" y="2927"/>
                  <a:pt x="14608" y="3425"/>
                  <a:pt x="14712" y="3610"/>
                </a:cubicBezTo>
                <a:cubicBezTo>
                  <a:pt x="14716" y="3616"/>
                  <a:pt x="14718" y="3621"/>
                  <a:pt x="14722" y="3626"/>
                </a:cubicBezTo>
                <a:cubicBezTo>
                  <a:pt x="14728" y="3636"/>
                  <a:pt x="14734" y="3634"/>
                  <a:pt x="14740" y="3641"/>
                </a:cubicBezTo>
                <a:cubicBezTo>
                  <a:pt x="14746" y="3649"/>
                  <a:pt x="14752" y="3666"/>
                  <a:pt x="14758" y="3673"/>
                </a:cubicBezTo>
                <a:cubicBezTo>
                  <a:pt x="14766" y="3680"/>
                  <a:pt x="14773" y="3683"/>
                  <a:pt x="14781" y="3688"/>
                </a:cubicBezTo>
                <a:cubicBezTo>
                  <a:pt x="14795" y="3696"/>
                  <a:pt x="14809" y="3703"/>
                  <a:pt x="14823" y="3704"/>
                </a:cubicBezTo>
                <a:cubicBezTo>
                  <a:pt x="14823" y="3704"/>
                  <a:pt x="14827" y="3704"/>
                  <a:pt x="14827" y="3704"/>
                </a:cubicBezTo>
                <a:cubicBezTo>
                  <a:pt x="14886" y="3708"/>
                  <a:pt x="14946" y="3664"/>
                  <a:pt x="14993" y="3579"/>
                </a:cubicBezTo>
                <a:cubicBezTo>
                  <a:pt x="14995" y="3575"/>
                  <a:pt x="14995" y="3568"/>
                  <a:pt x="14997" y="3564"/>
                </a:cubicBezTo>
                <a:cubicBezTo>
                  <a:pt x="15017" y="3525"/>
                  <a:pt x="15035" y="3476"/>
                  <a:pt x="15048" y="3424"/>
                </a:cubicBezTo>
                <a:cubicBezTo>
                  <a:pt x="15045" y="3390"/>
                  <a:pt x="15016" y="3381"/>
                  <a:pt x="14970" y="3393"/>
                </a:cubicBezTo>
                <a:cubicBezTo>
                  <a:pt x="14920" y="3464"/>
                  <a:pt x="14889" y="3458"/>
                  <a:pt x="14846" y="3393"/>
                </a:cubicBezTo>
                <a:cubicBezTo>
                  <a:pt x="14842" y="3389"/>
                  <a:pt x="14840" y="3382"/>
                  <a:pt x="14837" y="3377"/>
                </a:cubicBezTo>
                <a:cubicBezTo>
                  <a:pt x="14834" y="3373"/>
                  <a:pt x="14830" y="3382"/>
                  <a:pt x="14827" y="3377"/>
                </a:cubicBezTo>
                <a:cubicBezTo>
                  <a:pt x="14812" y="3349"/>
                  <a:pt x="14801" y="3309"/>
                  <a:pt x="14786" y="3252"/>
                </a:cubicBezTo>
                <a:cubicBezTo>
                  <a:pt x="14782" y="3240"/>
                  <a:pt x="14780" y="3221"/>
                  <a:pt x="14777" y="3206"/>
                </a:cubicBezTo>
                <a:cubicBezTo>
                  <a:pt x="14766" y="3162"/>
                  <a:pt x="14757" y="3115"/>
                  <a:pt x="14749" y="3066"/>
                </a:cubicBezTo>
                <a:cubicBezTo>
                  <a:pt x="14742" y="3020"/>
                  <a:pt x="14734" y="2972"/>
                  <a:pt x="14731" y="2926"/>
                </a:cubicBezTo>
                <a:cubicBezTo>
                  <a:pt x="14729" y="2909"/>
                  <a:pt x="14727" y="2894"/>
                  <a:pt x="14726" y="2879"/>
                </a:cubicBezTo>
                <a:cubicBezTo>
                  <a:pt x="14723" y="2807"/>
                  <a:pt x="14726" y="2765"/>
                  <a:pt x="14735" y="2739"/>
                </a:cubicBezTo>
                <a:cubicBezTo>
                  <a:pt x="14745" y="2654"/>
                  <a:pt x="14767" y="2643"/>
                  <a:pt x="14910" y="2677"/>
                </a:cubicBezTo>
                <a:cubicBezTo>
                  <a:pt x="14999" y="2697"/>
                  <a:pt x="15047" y="2703"/>
                  <a:pt x="15066" y="2661"/>
                </a:cubicBezTo>
                <a:lnTo>
                  <a:pt x="15066" y="2614"/>
                </a:lnTo>
                <a:lnTo>
                  <a:pt x="15057" y="2521"/>
                </a:lnTo>
                <a:cubicBezTo>
                  <a:pt x="15039" y="2206"/>
                  <a:pt x="14938" y="2009"/>
                  <a:pt x="14827" y="2023"/>
                </a:cubicBezTo>
                <a:close/>
                <a:moveTo>
                  <a:pt x="16362" y="2023"/>
                </a:moveTo>
                <a:cubicBezTo>
                  <a:pt x="16342" y="2037"/>
                  <a:pt x="16324" y="2060"/>
                  <a:pt x="16307" y="2085"/>
                </a:cubicBezTo>
                <a:cubicBezTo>
                  <a:pt x="16292" y="2114"/>
                  <a:pt x="16275" y="2157"/>
                  <a:pt x="16256" y="2210"/>
                </a:cubicBezTo>
                <a:cubicBezTo>
                  <a:pt x="16223" y="2304"/>
                  <a:pt x="16202" y="2425"/>
                  <a:pt x="16187" y="2552"/>
                </a:cubicBezTo>
                <a:cubicBezTo>
                  <a:pt x="16186" y="2566"/>
                  <a:pt x="16184" y="2569"/>
                  <a:pt x="16183" y="2583"/>
                </a:cubicBezTo>
                <a:cubicBezTo>
                  <a:pt x="16180" y="2615"/>
                  <a:pt x="16180" y="2645"/>
                  <a:pt x="16178" y="2677"/>
                </a:cubicBezTo>
                <a:cubicBezTo>
                  <a:pt x="16175" y="2728"/>
                  <a:pt x="16169" y="2781"/>
                  <a:pt x="16169" y="2832"/>
                </a:cubicBezTo>
                <a:cubicBezTo>
                  <a:pt x="16169" y="2889"/>
                  <a:pt x="16171" y="2938"/>
                  <a:pt x="16174" y="2988"/>
                </a:cubicBezTo>
                <a:cubicBezTo>
                  <a:pt x="16175" y="3009"/>
                  <a:pt x="16177" y="3045"/>
                  <a:pt x="16178" y="3066"/>
                </a:cubicBezTo>
                <a:cubicBezTo>
                  <a:pt x="16180" y="3089"/>
                  <a:pt x="16181" y="3105"/>
                  <a:pt x="16183" y="3128"/>
                </a:cubicBezTo>
                <a:cubicBezTo>
                  <a:pt x="16198" y="3290"/>
                  <a:pt x="16227" y="3442"/>
                  <a:pt x="16270" y="3548"/>
                </a:cubicBezTo>
                <a:cubicBezTo>
                  <a:pt x="16276" y="3561"/>
                  <a:pt x="16282" y="3568"/>
                  <a:pt x="16288" y="3579"/>
                </a:cubicBezTo>
                <a:cubicBezTo>
                  <a:pt x="16294" y="3590"/>
                  <a:pt x="16297" y="3601"/>
                  <a:pt x="16302" y="3610"/>
                </a:cubicBezTo>
                <a:cubicBezTo>
                  <a:pt x="16310" y="3624"/>
                  <a:pt x="16321" y="3631"/>
                  <a:pt x="16330" y="3641"/>
                </a:cubicBezTo>
                <a:cubicBezTo>
                  <a:pt x="16339" y="3653"/>
                  <a:pt x="16349" y="3664"/>
                  <a:pt x="16357" y="3673"/>
                </a:cubicBezTo>
                <a:cubicBezTo>
                  <a:pt x="16426" y="3730"/>
                  <a:pt x="16502" y="3701"/>
                  <a:pt x="16564" y="3610"/>
                </a:cubicBezTo>
                <a:cubicBezTo>
                  <a:pt x="16623" y="3510"/>
                  <a:pt x="16664" y="3349"/>
                  <a:pt x="16684" y="3128"/>
                </a:cubicBezTo>
                <a:cubicBezTo>
                  <a:pt x="16688" y="3047"/>
                  <a:pt x="16693" y="2957"/>
                  <a:pt x="16693" y="2848"/>
                </a:cubicBezTo>
                <a:cubicBezTo>
                  <a:pt x="16693" y="2719"/>
                  <a:pt x="16688" y="2601"/>
                  <a:pt x="16679" y="2505"/>
                </a:cubicBezTo>
                <a:cubicBezTo>
                  <a:pt x="16674" y="2457"/>
                  <a:pt x="16668" y="2405"/>
                  <a:pt x="16661" y="2365"/>
                </a:cubicBezTo>
                <a:cubicBezTo>
                  <a:pt x="16644" y="2284"/>
                  <a:pt x="16624" y="2219"/>
                  <a:pt x="16601" y="2163"/>
                </a:cubicBezTo>
                <a:cubicBezTo>
                  <a:pt x="16565" y="2090"/>
                  <a:pt x="16518" y="2055"/>
                  <a:pt x="16458" y="2039"/>
                </a:cubicBezTo>
                <a:cubicBezTo>
                  <a:pt x="16431" y="2031"/>
                  <a:pt x="16408" y="2023"/>
                  <a:pt x="16390" y="2023"/>
                </a:cubicBezTo>
                <a:cubicBezTo>
                  <a:pt x="16379" y="2023"/>
                  <a:pt x="16370" y="2020"/>
                  <a:pt x="16362" y="2023"/>
                </a:cubicBezTo>
                <a:close/>
                <a:moveTo>
                  <a:pt x="19077" y="2023"/>
                </a:moveTo>
                <a:cubicBezTo>
                  <a:pt x="19003" y="2022"/>
                  <a:pt x="18902" y="2172"/>
                  <a:pt x="18848" y="2334"/>
                </a:cubicBezTo>
                <a:cubicBezTo>
                  <a:pt x="18845" y="2347"/>
                  <a:pt x="18841" y="2368"/>
                  <a:pt x="18839" y="2381"/>
                </a:cubicBezTo>
                <a:cubicBezTo>
                  <a:pt x="18834" y="2399"/>
                  <a:pt x="18833" y="2410"/>
                  <a:pt x="18829" y="2428"/>
                </a:cubicBezTo>
                <a:cubicBezTo>
                  <a:pt x="18818" y="2492"/>
                  <a:pt x="18813" y="2545"/>
                  <a:pt x="18816" y="2583"/>
                </a:cubicBezTo>
                <a:cubicBezTo>
                  <a:pt x="18817" y="2589"/>
                  <a:pt x="18814" y="2594"/>
                  <a:pt x="18816" y="2599"/>
                </a:cubicBezTo>
                <a:cubicBezTo>
                  <a:pt x="18834" y="2660"/>
                  <a:pt x="18872" y="2624"/>
                  <a:pt x="18903" y="2537"/>
                </a:cubicBezTo>
                <a:cubicBezTo>
                  <a:pt x="18915" y="2493"/>
                  <a:pt x="18928" y="2438"/>
                  <a:pt x="18935" y="2381"/>
                </a:cubicBezTo>
                <a:cubicBezTo>
                  <a:pt x="18941" y="2330"/>
                  <a:pt x="18952" y="2292"/>
                  <a:pt x="18963" y="2256"/>
                </a:cubicBezTo>
                <a:cubicBezTo>
                  <a:pt x="18964" y="2252"/>
                  <a:pt x="18966" y="2245"/>
                  <a:pt x="18967" y="2241"/>
                </a:cubicBezTo>
                <a:cubicBezTo>
                  <a:pt x="18969" y="2235"/>
                  <a:pt x="18970" y="2231"/>
                  <a:pt x="18972" y="2225"/>
                </a:cubicBezTo>
                <a:cubicBezTo>
                  <a:pt x="18993" y="2140"/>
                  <a:pt x="19016" y="2109"/>
                  <a:pt x="19036" y="2116"/>
                </a:cubicBezTo>
                <a:cubicBezTo>
                  <a:pt x="19039" y="2117"/>
                  <a:pt x="19038" y="2114"/>
                  <a:pt x="19041" y="2116"/>
                </a:cubicBezTo>
                <a:cubicBezTo>
                  <a:pt x="19049" y="2120"/>
                  <a:pt x="19057" y="2130"/>
                  <a:pt x="19064" y="2148"/>
                </a:cubicBezTo>
                <a:cubicBezTo>
                  <a:pt x="19064" y="2148"/>
                  <a:pt x="19068" y="2147"/>
                  <a:pt x="19068" y="2148"/>
                </a:cubicBezTo>
                <a:cubicBezTo>
                  <a:pt x="19100" y="2189"/>
                  <a:pt x="19120" y="2577"/>
                  <a:pt x="19096" y="2677"/>
                </a:cubicBezTo>
                <a:cubicBezTo>
                  <a:pt x="19086" y="2719"/>
                  <a:pt x="19040" y="2792"/>
                  <a:pt x="18995" y="2848"/>
                </a:cubicBezTo>
                <a:cubicBezTo>
                  <a:pt x="18983" y="2868"/>
                  <a:pt x="18976" y="2888"/>
                  <a:pt x="18963" y="2910"/>
                </a:cubicBezTo>
                <a:cubicBezTo>
                  <a:pt x="18902" y="3013"/>
                  <a:pt x="18862" y="3102"/>
                  <a:pt x="18839" y="3190"/>
                </a:cubicBezTo>
                <a:cubicBezTo>
                  <a:pt x="18831" y="3223"/>
                  <a:pt x="18825" y="3251"/>
                  <a:pt x="18820" y="3284"/>
                </a:cubicBezTo>
                <a:cubicBezTo>
                  <a:pt x="18809" y="3383"/>
                  <a:pt x="18817" y="3481"/>
                  <a:pt x="18839" y="3579"/>
                </a:cubicBezTo>
                <a:cubicBezTo>
                  <a:pt x="18840" y="3584"/>
                  <a:pt x="18841" y="3591"/>
                  <a:pt x="18843" y="3595"/>
                </a:cubicBezTo>
                <a:cubicBezTo>
                  <a:pt x="18886" y="3664"/>
                  <a:pt x="18983" y="3666"/>
                  <a:pt x="19045" y="3595"/>
                </a:cubicBezTo>
                <a:cubicBezTo>
                  <a:pt x="19055" y="3581"/>
                  <a:pt x="19065" y="3565"/>
                  <a:pt x="19073" y="3548"/>
                </a:cubicBezTo>
                <a:cubicBezTo>
                  <a:pt x="19074" y="3545"/>
                  <a:pt x="19076" y="3551"/>
                  <a:pt x="19077" y="3548"/>
                </a:cubicBezTo>
                <a:cubicBezTo>
                  <a:pt x="19090" y="3510"/>
                  <a:pt x="19100" y="3494"/>
                  <a:pt x="19110" y="3501"/>
                </a:cubicBezTo>
                <a:cubicBezTo>
                  <a:pt x="19113" y="3504"/>
                  <a:pt x="19115" y="3510"/>
                  <a:pt x="19119" y="3517"/>
                </a:cubicBezTo>
                <a:cubicBezTo>
                  <a:pt x="19124" y="3527"/>
                  <a:pt x="19131" y="3529"/>
                  <a:pt x="19137" y="3548"/>
                </a:cubicBezTo>
                <a:cubicBezTo>
                  <a:pt x="19138" y="3550"/>
                  <a:pt x="19136" y="3561"/>
                  <a:pt x="19137" y="3564"/>
                </a:cubicBezTo>
                <a:cubicBezTo>
                  <a:pt x="19140" y="3570"/>
                  <a:pt x="19144" y="3572"/>
                  <a:pt x="19146" y="3579"/>
                </a:cubicBezTo>
                <a:cubicBezTo>
                  <a:pt x="19192" y="3706"/>
                  <a:pt x="19284" y="3635"/>
                  <a:pt x="19293" y="3470"/>
                </a:cubicBezTo>
                <a:cubicBezTo>
                  <a:pt x="19298" y="3390"/>
                  <a:pt x="19287" y="3354"/>
                  <a:pt x="19270" y="3361"/>
                </a:cubicBezTo>
                <a:cubicBezTo>
                  <a:pt x="19269" y="3365"/>
                  <a:pt x="19267" y="3357"/>
                  <a:pt x="19266" y="3361"/>
                </a:cubicBezTo>
                <a:cubicBezTo>
                  <a:pt x="19229" y="3465"/>
                  <a:pt x="19225" y="3377"/>
                  <a:pt x="19225" y="2817"/>
                </a:cubicBezTo>
                <a:cubicBezTo>
                  <a:pt x="19225" y="2687"/>
                  <a:pt x="19222" y="2597"/>
                  <a:pt x="19220" y="2505"/>
                </a:cubicBezTo>
                <a:cubicBezTo>
                  <a:pt x="19217" y="2427"/>
                  <a:pt x="19215" y="2358"/>
                  <a:pt x="19211" y="2303"/>
                </a:cubicBezTo>
                <a:cubicBezTo>
                  <a:pt x="19199" y="2178"/>
                  <a:pt x="19181" y="2099"/>
                  <a:pt x="19156" y="2054"/>
                </a:cubicBezTo>
                <a:cubicBezTo>
                  <a:pt x="19136" y="2028"/>
                  <a:pt x="19111" y="2024"/>
                  <a:pt x="19077" y="2023"/>
                </a:cubicBezTo>
                <a:close/>
                <a:moveTo>
                  <a:pt x="20346" y="2023"/>
                </a:moveTo>
                <a:cubicBezTo>
                  <a:pt x="20244" y="2023"/>
                  <a:pt x="20170" y="2144"/>
                  <a:pt x="20125" y="2365"/>
                </a:cubicBezTo>
                <a:cubicBezTo>
                  <a:pt x="20121" y="2387"/>
                  <a:pt x="20115" y="2404"/>
                  <a:pt x="20111" y="2428"/>
                </a:cubicBezTo>
                <a:cubicBezTo>
                  <a:pt x="20110" y="2435"/>
                  <a:pt x="20108" y="2451"/>
                  <a:pt x="20107" y="2459"/>
                </a:cubicBezTo>
                <a:cubicBezTo>
                  <a:pt x="20096" y="2541"/>
                  <a:pt x="20089" y="2623"/>
                  <a:pt x="20084" y="2708"/>
                </a:cubicBezTo>
                <a:cubicBezTo>
                  <a:pt x="20082" y="2748"/>
                  <a:pt x="20079" y="2789"/>
                  <a:pt x="20079" y="2832"/>
                </a:cubicBezTo>
                <a:cubicBezTo>
                  <a:pt x="20079" y="2908"/>
                  <a:pt x="20084" y="2983"/>
                  <a:pt x="20088" y="3050"/>
                </a:cubicBezTo>
                <a:cubicBezTo>
                  <a:pt x="20094" y="3120"/>
                  <a:pt x="20103" y="3191"/>
                  <a:pt x="20111" y="3252"/>
                </a:cubicBezTo>
                <a:cubicBezTo>
                  <a:pt x="20116" y="3288"/>
                  <a:pt x="20120" y="3317"/>
                  <a:pt x="20125" y="3346"/>
                </a:cubicBezTo>
                <a:cubicBezTo>
                  <a:pt x="20143" y="3428"/>
                  <a:pt x="20166" y="3507"/>
                  <a:pt x="20199" y="3579"/>
                </a:cubicBezTo>
                <a:cubicBezTo>
                  <a:pt x="20203" y="3587"/>
                  <a:pt x="20208" y="3587"/>
                  <a:pt x="20212" y="3595"/>
                </a:cubicBezTo>
                <a:cubicBezTo>
                  <a:pt x="20279" y="3697"/>
                  <a:pt x="20350" y="3729"/>
                  <a:pt x="20415" y="3688"/>
                </a:cubicBezTo>
                <a:cubicBezTo>
                  <a:pt x="20507" y="3603"/>
                  <a:pt x="20586" y="3353"/>
                  <a:pt x="20603" y="3003"/>
                </a:cubicBezTo>
                <a:cubicBezTo>
                  <a:pt x="20606" y="2932"/>
                  <a:pt x="20608" y="2868"/>
                  <a:pt x="20608" y="2801"/>
                </a:cubicBezTo>
                <a:cubicBezTo>
                  <a:pt x="20603" y="2336"/>
                  <a:pt x="20499" y="2023"/>
                  <a:pt x="20346" y="2023"/>
                </a:cubicBezTo>
                <a:close/>
                <a:moveTo>
                  <a:pt x="16858" y="2085"/>
                </a:moveTo>
                <a:cubicBezTo>
                  <a:pt x="16812" y="2085"/>
                  <a:pt x="16791" y="2090"/>
                  <a:pt x="16780" y="2101"/>
                </a:cubicBezTo>
                <a:cubicBezTo>
                  <a:pt x="16778" y="2104"/>
                  <a:pt x="16772" y="2113"/>
                  <a:pt x="16771" y="2116"/>
                </a:cubicBezTo>
                <a:cubicBezTo>
                  <a:pt x="16768" y="2127"/>
                  <a:pt x="16771" y="2139"/>
                  <a:pt x="16780" y="2163"/>
                </a:cubicBezTo>
                <a:cubicBezTo>
                  <a:pt x="16785" y="2176"/>
                  <a:pt x="16788" y="2197"/>
                  <a:pt x="16798" y="2210"/>
                </a:cubicBezTo>
                <a:cubicBezTo>
                  <a:pt x="16817" y="2234"/>
                  <a:pt x="16829" y="2249"/>
                  <a:pt x="16835" y="2303"/>
                </a:cubicBezTo>
                <a:cubicBezTo>
                  <a:pt x="16844" y="2347"/>
                  <a:pt x="16848" y="2423"/>
                  <a:pt x="16849" y="2583"/>
                </a:cubicBezTo>
                <a:cubicBezTo>
                  <a:pt x="16851" y="2669"/>
                  <a:pt x="16854" y="2766"/>
                  <a:pt x="16854" y="2910"/>
                </a:cubicBezTo>
                <a:cubicBezTo>
                  <a:pt x="16854" y="3417"/>
                  <a:pt x="16859" y="3503"/>
                  <a:pt x="16904" y="3610"/>
                </a:cubicBezTo>
                <a:cubicBezTo>
                  <a:pt x="16911" y="3627"/>
                  <a:pt x="16916" y="3628"/>
                  <a:pt x="16923" y="3641"/>
                </a:cubicBezTo>
                <a:cubicBezTo>
                  <a:pt x="16931" y="3651"/>
                  <a:pt x="16936" y="3663"/>
                  <a:pt x="16946" y="3673"/>
                </a:cubicBezTo>
                <a:cubicBezTo>
                  <a:pt x="16982" y="3706"/>
                  <a:pt x="17026" y="3695"/>
                  <a:pt x="17070" y="3641"/>
                </a:cubicBezTo>
                <a:cubicBezTo>
                  <a:pt x="17083" y="3622"/>
                  <a:pt x="17098" y="3609"/>
                  <a:pt x="17111" y="3579"/>
                </a:cubicBezTo>
                <a:cubicBezTo>
                  <a:pt x="17161" y="3465"/>
                  <a:pt x="17179" y="3448"/>
                  <a:pt x="17184" y="3533"/>
                </a:cubicBezTo>
                <a:cubicBezTo>
                  <a:pt x="17187" y="3555"/>
                  <a:pt x="17189" y="3585"/>
                  <a:pt x="17189" y="3626"/>
                </a:cubicBezTo>
                <a:cubicBezTo>
                  <a:pt x="17189" y="3658"/>
                  <a:pt x="17193" y="3679"/>
                  <a:pt x="17198" y="3688"/>
                </a:cubicBezTo>
                <a:cubicBezTo>
                  <a:pt x="17207" y="3691"/>
                  <a:pt x="17219" y="3685"/>
                  <a:pt x="17235" y="3673"/>
                </a:cubicBezTo>
                <a:cubicBezTo>
                  <a:pt x="17249" y="3662"/>
                  <a:pt x="17269" y="3647"/>
                  <a:pt x="17290" y="3626"/>
                </a:cubicBezTo>
                <a:cubicBezTo>
                  <a:pt x="17361" y="3555"/>
                  <a:pt x="17377" y="3505"/>
                  <a:pt x="17350" y="3470"/>
                </a:cubicBezTo>
                <a:cubicBezTo>
                  <a:pt x="17348" y="3467"/>
                  <a:pt x="17347" y="3459"/>
                  <a:pt x="17345" y="3455"/>
                </a:cubicBezTo>
                <a:cubicBezTo>
                  <a:pt x="17335" y="3451"/>
                  <a:pt x="17326" y="3425"/>
                  <a:pt x="17322" y="3346"/>
                </a:cubicBezTo>
                <a:cubicBezTo>
                  <a:pt x="17322" y="3340"/>
                  <a:pt x="17323" y="3339"/>
                  <a:pt x="17322" y="3330"/>
                </a:cubicBezTo>
                <a:cubicBezTo>
                  <a:pt x="17316" y="3227"/>
                  <a:pt x="17313" y="3049"/>
                  <a:pt x="17313" y="2754"/>
                </a:cubicBezTo>
                <a:lnTo>
                  <a:pt x="17308" y="2085"/>
                </a:lnTo>
                <a:lnTo>
                  <a:pt x="17203" y="2085"/>
                </a:lnTo>
                <a:cubicBezTo>
                  <a:pt x="17098" y="2085"/>
                  <a:pt x="17098" y="2092"/>
                  <a:pt x="17148" y="2210"/>
                </a:cubicBezTo>
                <a:cubicBezTo>
                  <a:pt x="17149" y="2212"/>
                  <a:pt x="17147" y="2223"/>
                  <a:pt x="17148" y="2225"/>
                </a:cubicBezTo>
                <a:cubicBezTo>
                  <a:pt x="17162" y="2235"/>
                  <a:pt x="17171" y="2248"/>
                  <a:pt x="17175" y="2319"/>
                </a:cubicBezTo>
                <a:cubicBezTo>
                  <a:pt x="17191" y="2402"/>
                  <a:pt x="17198" y="2520"/>
                  <a:pt x="17198" y="2754"/>
                </a:cubicBezTo>
                <a:cubicBezTo>
                  <a:pt x="17198" y="2879"/>
                  <a:pt x="17192" y="3000"/>
                  <a:pt x="17184" y="3097"/>
                </a:cubicBezTo>
                <a:cubicBezTo>
                  <a:pt x="17184" y="3103"/>
                  <a:pt x="17185" y="3107"/>
                  <a:pt x="17184" y="3112"/>
                </a:cubicBezTo>
                <a:cubicBezTo>
                  <a:pt x="17182" y="3257"/>
                  <a:pt x="17175" y="3304"/>
                  <a:pt x="17148" y="3377"/>
                </a:cubicBezTo>
                <a:cubicBezTo>
                  <a:pt x="17126" y="3455"/>
                  <a:pt x="17100" y="3497"/>
                  <a:pt x="17070" y="3501"/>
                </a:cubicBezTo>
                <a:cubicBezTo>
                  <a:pt x="17057" y="3511"/>
                  <a:pt x="17045" y="3503"/>
                  <a:pt x="17033" y="3486"/>
                </a:cubicBezTo>
                <a:cubicBezTo>
                  <a:pt x="17030" y="3484"/>
                  <a:pt x="17026" y="3472"/>
                  <a:pt x="17024" y="3470"/>
                </a:cubicBezTo>
                <a:cubicBezTo>
                  <a:pt x="16976" y="3426"/>
                  <a:pt x="16970" y="3259"/>
                  <a:pt x="16968" y="2692"/>
                </a:cubicBezTo>
                <a:lnTo>
                  <a:pt x="16964" y="2085"/>
                </a:lnTo>
                <a:lnTo>
                  <a:pt x="16858" y="2085"/>
                </a:lnTo>
                <a:close/>
                <a:moveTo>
                  <a:pt x="2835" y="2132"/>
                </a:moveTo>
                <a:cubicBezTo>
                  <a:pt x="2974" y="2132"/>
                  <a:pt x="3005" y="2234"/>
                  <a:pt x="3000" y="2692"/>
                </a:cubicBezTo>
                <a:cubicBezTo>
                  <a:pt x="2997" y="3057"/>
                  <a:pt x="2971" y="3173"/>
                  <a:pt x="2886" y="3175"/>
                </a:cubicBezTo>
                <a:cubicBezTo>
                  <a:pt x="2857" y="3175"/>
                  <a:pt x="2767" y="3224"/>
                  <a:pt x="2688" y="3284"/>
                </a:cubicBezTo>
                <a:cubicBezTo>
                  <a:pt x="2608" y="3344"/>
                  <a:pt x="2529" y="3403"/>
                  <a:pt x="2513" y="3424"/>
                </a:cubicBezTo>
                <a:cubicBezTo>
                  <a:pt x="2476" y="3474"/>
                  <a:pt x="2395" y="3005"/>
                  <a:pt x="2403" y="2786"/>
                </a:cubicBezTo>
                <a:cubicBezTo>
                  <a:pt x="2415" y="2437"/>
                  <a:pt x="2618" y="2132"/>
                  <a:pt x="2835" y="2132"/>
                </a:cubicBezTo>
                <a:close/>
                <a:moveTo>
                  <a:pt x="9061" y="2132"/>
                </a:moveTo>
                <a:cubicBezTo>
                  <a:pt x="9094" y="2139"/>
                  <a:pt x="9125" y="2188"/>
                  <a:pt x="9148" y="2288"/>
                </a:cubicBezTo>
                <a:cubicBezTo>
                  <a:pt x="9180" y="2425"/>
                  <a:pt x="9185" y="2512"/>
                  <a:pt x="9180" y="2895"/>
                </a:cubicBezTo>
                <a:cubicBezTo>
                  <a:pt x="9176" y="3218"/>
                  <a:pt x="9166" y="3354"/>
                  <a:pt x="9144" y="3439"/>
                </a:cubicBezTo>
                <a:cubicBezTo>
                  <a:pt x="9106" y="3579"/>
                  <a:pt x="9065" y="3620"/>
                  <a:pt x="9020" y="3564"/>
                </a:cubicBezTo>
                <a:cubicBezTo>
                  <a:pt x="8952" y="3479"/>
                  <a:pt x="8937" y="3345"/>
                  <a:pt x="8937" y="2848"/>
                </a:cubicBezTo>
                <a:cubicBezTo>
                  <a:pt x="8937" y="2462"/>
                  <a:pt x="8943" y="2355"/>
                  <a:pt x="8969" y="2256"/>
                </a:cubicBezTo>
                <a:cubicBezTo>
                  <a:pt x="8993" y="2166"/>
                  <a:pt x="9028" y="2125"/>
                  <a:pt x="9061" y="2132"/>
                </a:cubicBezTo>
                <a:close/>
                <a:moveTo>
                  <a:pt x="13031" y="2132"/>
                </a:moveTo>
                <a:cubicBezTo>
                  <a:pt x="13074" y="2132"/>
                  <a:pt x="13148" y="2384"/>
                  <a:pt x="13132" y="2474"/>
                </a:cubicBezTo>
                <a:cubicBezTo>
                  <a:pt x="13119" y="2546"/>
                  <a:pt x="12961" y="2547"/>
                  <a:pt x="12948" y="2474"/>
                </a:cubicBezTo>
                <a:cubicBezTo>
                  <a:pt x="12929" y="2371"/>
                  <a:pt x="12987" y="2132"/>
                  <a:pt x="13031" y="2132"/>
                </a:cubicBezTo>
                <a:close/>
                <a:moveTo>
                  <a:pt x="14837" y="2132"/>
                </a:moveTo>
                <a:cubicBezTo>
                  <a:pt x="14877" y="2132"/>
                  <a:pt x="14954" y="2387"/>
                  <a:pt x="14938" y="2474"/>
                </a:cubicBezTo>
                <a:cubicBezTo>
                  <a:pt x="14921" y="2567"/>
                  <a:pt x="14760" y="2541"/>
                  <a:pt x="14749" y="2443"/>
                </a:cubicBezTo>
                <a:cubicBezTo>
                  <a:pt x="14736" y="2323"/>
                  <a:pt x="14789" y="2132"/>
                  <a:pt x="14837" y="2132"/>
                </a:cubicBezTo>
                <a:close/>
                <a:moveTo>
                  <a:pt x="16440" y="2132"/>
                </a:moveTo>
                <a:cubicBezTo>
                  <a:pt x="16473" y="2139"/>
                  <a:pt x="16504" y="2188"/>
                  <a:pt x="16527" y="2288"/>
                </a:cubicBezTo>
                <a:cubicBezTo>
                  <a:pt x="16559" y="2425"/>
                  <a:pt x="16565" y="2512"/>
                  <a:pt x="16560" y="2895"/>
                </a:cubicBezTo>
                <a:cubicBezTo>
                  <a:pt x="16555" y="3218"/>
                  <a:pt x="16545" y="3354"/>
                  <a:pt x="16523" y="3439"/>
                </a:cubicBezTo>
                <a:cubicBezTo>
                  <a:pt x="16485" y="3579"/>
                  <a:pt x="16444" y="3620"/>
                  <a:pt x="16399" y="3564"/>
                </a:cubicBezTo>
                <a:cubicBezTo>
                  <a:pt x="16331" y="3479"/>
                  <a:pt x="16316" y="3345"/>
                  <a:pt x="16316" y="2848"/>
                </a:cubicBezTo>
                <a:cubicBezTo>
                  <a:pt x="16316" y="2462"/>
                  <a:pt x="16322" y="2355"/>
                  <a:pt x="16348" y="2256"/>
                </a:cubicBezTo>
                <a:cubicBezTo>
                  <a:pt x="16372" y="2167"/>
                  <a:pt x="16407" y="2125"/>
                  <a:pt x="16440" y="2132"/>
                </a:cubicBezTo>
                <a:close/>
                <a:moveTo>
                  <a:pt x="20350" y="2132"/>
                </a:moveTo>
                <a:cubicBezTo>
                  <a:pt x="20383" y="2138"/>
                  <a:pt x="20415" y="2192"/>
                  <a:pt x="20438" y="2288"/>
                </a:cubicBezTo>
                <a:cubicBezTo>
                  <a:pt x="20487" y="2502"/>
                  <a:pt x="20487" y="3196"/>
                  <a:pt x="20438" y="3408"/>
                </a:cubicBezTo>
                <a:cubicBezTo>
                  <a:pt x="20377" y="3669"/>
                  <a:pt x="20287" y="3630"/>
                  <a:pt x="20240" y="3330"/>
                </a:cubicBezTo>
                <a:cubicBezTo>
                  <a:pt x="20206" y="3113"/>
                  <a:pt x="20218" y="2409"/>
                  <a:pt x="20258" y="2256"/>
                </a:cubicBezTo>
                <a:cubicBezTo>
                  <a:pt x="20282" y="2168"/>
                  <a:pt x="20317" y="2126"/>
                  <a:pt x="20350" y="2132"/>
                </a:cubicBezTo>
                <a:close/>
                <a:moveTo>
                  <a:pt x="18379" y="2148"/>
                </a:moveTo>
                <a:cubicBezTo>
                  <a:pt x="18413" y="2134"/>
                  <a:pt x="18447" y="2209"/>
                  <a:pt x="18480" y="2350"/>
                </a:cubicBezTo>
                <a:cubicBezTo>
                  <a:pt x="18508" y="2468"/>
                  <a:pt x="18517" y="2578"/>
                  <a:pt x="18517" y="2910"/>
                </a:cubicBezTo>
                <a:cubicBezTo>
                  <a:pt x="18517" y="3176"/>
                  <a:pt x="18507" y="3341"/>
                  <a:pt x="18494" y="3377"/>
                </a:cubicBezTo>
                <a:cubicBezTo>
                  <a:pt x="18357" y="3736"/>
                  <a:pt x="18198" y="2994"/>
                  <a:pt x="18287" y="2412"/>
                </a:cubicBezTo>
                <a:cubicBezTo>
                  <a:pt x="18312" y="2250"/>
                  <a:pt x="18345" y="2161"/>
                  <a:pt x="18379" y="2148"/>
                </a:cubicBezTo>
                <a:close/>
                <a:moveTo>
                  <a:pt x="3492" y="2163"/>
                </a:moveTo>
                <a:cubicBezTo>
                  <a:pt x="3516" y="2161"/>
                  <a:pt x="3545" y="2162"/>
                  <a:pt x="3584" y="2163"/>
                </a:cubicBezTo>
                <a:cubicBezTo>
                  <a:pt x="3780" y="2171"/>
                  <a:pt x="3903" y="2298"/>
                  <a:pt x="3942" y="2537"/>
                </a:cubicBezTo>
                <a:cubicBezTo>
                  <a:pt x="3964" y="2670"/>
                  <a:pt x="3963" y="2717"/>
                  <a:pt x="3938" y="2941"/>
                </a:cubicBezTo>
                <a:cubicBezTo>
                  <a:pt x="3922" y="3080"/>
                  <a:pt x="3899" y="3249"/>
                  <a:pt x="3883" y="3315"/>
                </a:cubicBezTo>
                <a:lnTo>
                  <a:pt x="3850" y="3439"/>
                </a:lnTo>
                <a:lnTo>
                  <a:pt x="3699" y="3299"/>
                </a:lnTo>
                <a:cubicBezTo>
                  <a:pt x="3615" y="3228"/>
                  <a:pt x="3513" y="3177"/>
                  <a:pt x="3474" y="3175"/>
                </a:cubicBezTo>
                <a:cubicBezTo>
                  <a:pt x="3420" y="3172"/>
                  <a:pt x="3397" y="3131"/>
                  <a:pt x="3377" y="3035"/>
                </a:cubicBezTo>
                <a:cubicBezTo>
                  <a:pt x="3340" y="2854"/>
                  <a:pt x="3342" y="2455"/>
                  <a:pt x="3382" y="2288"/>
                </a:cubicBezTo>
                <a:cubicBezTo>
                  <a:pt x="3405" y="2192"/>
                  <a:pt x="3421" y="2169"/>
                  <a:pt x="3492" y="2163"/>
                </a:cubicBezTo>
                <a:close/>
                <a:moveTo>
                  <a:pt x="7793" y="2895"/>
                </a:moveTo>
                <a:cubicBezTo>
                  <a:pt x="7798" y="2894"/>
                  <a:pt x="7798" y="2903"/>
                  <a:pt x="7802" y="2910"/>
                </a:cubicBezTo>
                <a:cubicBezTo>
                  <a:pt x="7824" y="2956"/>
                  <a:pt x="7805" y="3290"/>
                  <a:pt x="7774" y="3408"/>
                </a:cubicBezTo>
                <a:cubicBezTo>
                  <a:pt x="7717" y="3624"/>
                  <a:pt x="7656" y="3483"/>
                  <a:pt x="7678" y="3190"/>
                </a:cubicBezTo>
                <a:cubicBezTo>
                  <a:pt x="7687" y="3064"/>
                  <a:pt x="7757" y="2897"/>
                  <a:pt x="7793" y="2895"/>
                </a:cubicBezTo>
                <a:close/>
                <a:moveTo>
                  <a:pt x="19082" y="2895"/>
                </a:moveTo>
                <a:cubicBezTo>
                  <a:pt x="19087" y="2895"/>
                  <a:pt x="19092" y="2903"/>
                  <a:pt x="19096" y="2910"/>
                </a:cubicBezTo>
                <a:cubicBezTo>
                  <a:pt x="19124" y="2969"/>
                  <a:pt x="19115" y="3202"/>
                  <a:pt x="19077" y="3361"/>
                </a:cubicBezTo>
                <a:cubicBezTo>
                  <a:pt x="19015" y="3630"/>
                  <a:pt x="18943" y="3515"/>
                  <a:pt x="18967" y="3190"/>
                </a:cubicBezTo>
                <a:cubicBezTo>
                  <a:pt x="18977" y="3060"/>
                  <a:pt x="19045" y="2894"/>
                  <a:pt x="19082" y="2895"/>
                </a:cubicBezTo>
                <a:close/>
                <a:moveTo>
                  <a:pt x="10370" y="2910"/>
                </a:moveTo>
                <a:cubicBezTo>
                  <a:pt x="10374" y="2911"/>
                  <a:pt x="10377" y="2918"/>
                  <a:pt x="10380" y="2926"/>
                </a:cubicBezTo>
                <a:cubicBezTo>
                  <a:pt x="10402" y="3003"/>
                  <a:pt x="10386" y="3317"/>
                  <a:pt x="10357" y="3408"/>
                </a:cubicBezTo>
                <a:cubicBezTo>
                  <a:pt x="10291" y="3609"/>
                  <a:pt x="10224" y="3444"/>
                  <a:pt x="10260" y="3175"/>
                </a:cubicBezTo>
                <a:cubicBezTo>
                  <a:pt x="10277" y="3049"/>
                  <a:pt x="10342" y="2905"/>
                  <a:pt x="10370" y="2910"/>
                </a:cubicBezTo>
                <a:close/>
                <a:moveTo>
                  <a:pt x="1967" y="3112"/>
                </a:moveTo>
                <a:cubicBezTo>
                  <a:pt x="2020" y="3112"/>
                  <a:pt x="2089" y="3408"/>
                  <a:pt x="2114" y="3750"/>
                </a:cubicBezTo>
                <a:cubicBezTo>
                  <a:pt x="2124" y="3898"/>
                  <a:pt x="2115" y="3929"/>
                  <a:pt x="1976" y="4233"/>
                </a:cubicBezTo>
                <a:cubicBezTo>
                  <a:pt x="1894" y="4412"/>
                  <a:pt x="1803" y="4640"/>
                  <a:pt x="1769" y="4731"/>
                </a:cubicBezTo>
                <a:cubicBezTo>
                  <a:pt x="1735" y="4822"/>
                  <a:pt x="1702" y="4886"/>
                  <a:pt x="1695" y="4886"/>
                </a:cubicBezTo>
                <a:cubicBezTo>
                  <a:pt x="1689" y="4886"/>
                  <a:pt x="1647" y="4775"/>
                  <a:pt x="1604" y="4637"/>
                </a:cubicBezTo>
                <a:cubicBezTo>
                  <a:pt x="1535" y="4417"/>
                  <a:pt x="1528" y="4381"/>
                  <a:pt x="1539" y="4233"/>
                </a:cubicBezTo>
                <a:cubicBezTo>
                  <a:pt x="1564" y="3894"/>
                  <a:pt x="1861" y="3112"/>
                  <a:pt x="1967" y="3112"/>
                </a:cubicBezTo>
                <a:close/>
                <a:moveTo>
                  <a:pt x="4365" y="3112"/>
                </a:moveTo>
                <a:cubicBezTo>
                  <a:pt x="4373" y="3113"/>
                  <a:pt x="4381" y="3121"/>
                  <a:pt x="4393" y="3128"/>
                </a:cubicBezTo>
                <a:cubicBezTo>
                  <a:pt x="4485" y="3190"/>
                  <a:pt x="4612" y="3442"/>
                  <a:pt x="4714" y="3750"/>
                </a:cubicBezTo>
                <a:cubicBezTo>
                  <a:pt x="4837" y="4121"/>
                  <a:pt x="4840" y="4243"/>
                  <a:pt x="4737" y="4591"/>
                </a:cubicBezTo>
                <a:cubicBezTo>
                  <a:pt x="4696" y="4729"/>
                  <a:pt x="4654" y="4841"/>
                  <a:pt x="4641" y="4840"/>
                </a:cubicBezTo>
                <a:cubicBezTo>
                  <a:pt x="4628" y="4839"/>
                  <a:pt x="4595" y="4764"/>
                  <a:pt x="4567" y="4684"/>
                </a:cubicBezTo>
                <a:cubicBezTo>
                  <a:pt x="4539" y="4604"/>
                  <a:pt x="4452" y="4411"/>
                  <a:pt x="4374" y="4248"/>
                </a:cubicBezTo>
                <a:cubicBezTo>
                  <a:pt x="4297" y="4086"/>
                  <a:pt x="4231" y="3941"/>
                  <a:pt x="4227" y="3922"/>
                </a:cubicBezTo>
                <a:cubicBezTo>
                  <a:pt x="4212" y="3840"/>
                  <a:pt x="4258" y="3393"/>
                  <a:pt x="4296" y="3252"/>
                </a:cubicBezTo>
                <a:cubicBezTo>
                  <a:pt x="4322" y="3159"/>
                  <a:pt x="4340" y="3111"/>
                  <a:pt x="4365" y="3112"/>
                </a:cubicBezTo>
                <a:close/>
                <a:moveTo>
                  <a:pt x="6502" y="4591"/>
                </a:moveTo>
                <a:lnTo>
                  <a:pt x="6502" y="9431"/>
                </a:lnTo>
                <a:lnTo>
                  <a:pt x="6502" y="14270"/>
                </a:lnTo>
                <a:lnTo>
                  <a:pt x="7931" y="14270"/>
                </a:lnTo>
                <a:lnTo>
                  <a:pt x="9360" y="14270"/>
                </a:lnTo>
                <a:lnTo>
                  <a:pt x="9360" y="10629"/>
                </a:lnTo>
                <a:lnTo>
                  <a:pt x="9360" y="9882"/>
                </a:lnTo>
                <a:cubicBezTo>
                  <a:pt x="9358" y="7467"/>
                  <a:pt x="9356" y="5288"/>
                  <a:pt x="9355" y="5027"/>
                </a:cubicBezTo>
                <a:lnTo>
                  <a:pt x="9355" y="4591"/>
                </a:lnTo>
                <a:lnTo>
                  <a:pt x="7931" y="4591"/>
                </a:lnTo>
                <a:lnTo>
                  <a:pt x="6502" y="4591"/>
                </a:lnTo>
                <a:close/>
                <a:moveTo>
                  <a:pt x="9543" y="4591"/>
                </a:moveTo>
                <a:lnTo>
                  <a:pt x="9543" y="5431"/>
                </a:lnTo>
                <a:cubicBezTo>
                  <a:pt x="9543" y="6005"/>
                  <a:pt x="9550" y="6325"/>
                  <a:pt x="9562" y="6349"/>
                </a:cubicBezTo>
                <a:cubicBezTo>
                  <a:pt x="9575" y="6376"/>
                  <a:pt x="9575" y="6399"/>
                  <a:pt x="9562" y="6443"/>
                </a:cubicBezTo>
                <a:cubicBezTo>
                  <a:pt x="9549" y="6485"/>
                  <a:pt x="9543" y="7676"/>
                  <a:pt x="9543" y="10395"/>
                </a:cubicBezTo>
                <a:lnTo>
                  <a:pt x="9543" y="14270"/>
                </a:lnTo>
                <a:lnTo>
                  <a:pt x="9626" y="14270"/>
                </a:lnTo>
                <a:lnTo>
                  <a:pt x="10977" y="14255"/>
                </a:lnTo>
                <a:lnTo>
                  <a:pt x="12415" y="14224"/>
                </a:lnTo>
                <a:lnTo>
                  <a:pt x="12410" y="9415"/>
                </a:lnTo>
                <a:lnTo>
                  <a:pt x="12410" y="4591"/>
                </a:lnTo>
                <a:lnTo>
                  <a:pt x="10981" y="4591"/>
                </a:lnTo>
                <a:lnTo>
                  <a:pt x="9543" y="4591"/>
                </a:lnTo>
                <a:close/>
                <a:moveTo>
                  <a:pt x="12608" y="4591"/>
                </a:moveTo>
                <a:lnTo>
                  <a:pt x="12608" y="9431"/>
                </a:lnTo>
                <a:lnTo>
                  <a:pt x="12608" y="14255"/>
                </a:lnTo>
                <a:lnTo>
                  <a:pt x="12626" y="14270"/>
                </a:lnTo>
                <a:lnTo>
                  <a:pt x="14051" y="14270"/>
                </a:lnTo>
                <a:lnTo>
                  <a:pt x="15475" y="14270"/>
                </a:lnTo>
                <a:lnTo>
                  <a:pt x="15480" y="9415"/>
                </a:lnTo>
                <a:lnTo>
                  <a:pt x="15484" y="4591"/>
                </a:lnTo>
                <a:lnTo>
                  <a:pt x="14051" y="4591"/>
                </a:lnTo>
                <a:lnTo>
                  <a:pt x="12608" y="4591"/>
                </a:lnTo>
                <a:close/>
                <a:moveTo>
                  <a:pt x="15664" y="4591"/>
                </a:moveTo>
                <a:lnTo>
                  <a:pt x="15664" y="9399"/>
                </a:lnTo>
                <a:lnTo>
                  <a:pt x="15664" y="14270"/>
                </a:lnTo>
                <a:lnTo>
                  <a:pt x="15687" y="14270"/>
                </a:lnTo>
                <a:lnTo>
                  <a:pt x="17093" y="14270"/>
                </a:lnTo>
                <a:lnTo>
                  <a:pt x="17892" y="14270"/>
                </a:lnTo>
                <a:cubicBezTo>
                  <a:pt x="18150" y="14264"/>
                  <a:pt x="18529" y="14262"/>
                  <a:pt x="18531" y="14255"/>
                </a:cubicBezTo>
                <a:cubicBezTo>
                  <a:pt x="18533" y="14248"/>
                  <a:pt x="18534" y="13110"/>
                  <a:pt x="18535" y="11563"/>
                </a:cubicBezTo>
                <a:cubicBezTo>
                  <a:pt x="18535" y="11528"/>
                  <a:pt x="18535" y="11489"/>
                  <a:pt x="18535" y="11454"/>
                </a:cubicBezTo>
                <a:cubicBezTo>
                  <a:pt x="18536" y="10653"/>
                  <a:pt x="18535" y="9599"/>
                  <a:pt x="18535" y="8637"/>
                </a:cubicBezTo>
                <a:cubicBezTo>
                  <a:pt x="18535" y="8624"/>
                  <a:pt x="18535" y="8619"/>
                  <a:pt x="18535" y="8606"/>
                </a:cubicBezTo>
                <a:cubicBezTo>
                  <a:pt x="18535" y="7582"/>
                  <a:pt x="18536" y="6251"/>
                  <a:pt x="18535" y="5649"/>
                </a:cubicBezTo>
                <a:lnTo>
                  <a:pt x="18535" y="4591"/>
                </a:lnTo>
                <a:lnTo>
                  <a:pt x="17093" y="4591"/>
                </a:lnTo>
                <a:lnTo>
                  <a:pt x="15664" y="4591"/>
                </a:lnTo>
                <a:close/>
                <a:moveTo>
                  <a:pt x="18733" y="4591"/>
                </a:moveTo>
                <a:lnTo>
                  <a:pt x="18733" y="9431"/>
                </a:lnTo>
                <a:lnTo>
                  <a:pt x="18733" y="14270"/>
                </a:lnTo>
                <a:lnTo>
                  <a:pt x="20162" y="14270"/>
                </a:lnTo>
                <a:lnTo>
                  <a:pt x="21600" y="14270"/>
                </a:lnTo>
                <a:lnTo>
                  <a:pt x="21600" y="9431"/>
                </a:lnTo>
                <a:lnTo>
                  <a:pt x="21600" y="4591"/>
                </a:lnTo>
                <a:lnTo>
                  <a:pt x="20162" y="4591"/>
                </a:lnTo>
                <a:lnTo>
                  <a:pt x="18733" y="4591"/>
                </a:lnTo>
                <a:close/>
                <a:moveTo>
                  <a:pt x="5082" y="5244"/>
                </a:moveTo>
                <a:cubicBezTo>
                  <a:pt x="5125" y="5224"/>
                  <a:pt x="5172" y="5338"/>
                  <a:pt x="5247" y="5602"/>
                </a:cubicBezTo>
                <a:cubicBezTo>
                  <a:pt x="5375" y="6051"/>
                  <a:pt x="5454" y="6563"/>
                  <a:pt x="5431" y="6785"/>
                </a:cubicBezTo>
                <a:cubicBezTo>
                  <a:pt x="5422" y="6874"/>
                  <a:pt x="5392" y="6978"/>
                  <a:pt x="5357" y="7034"/>
                </a:cubicBezTo>
                <a:cubicBezTo>
                  <a:pt x="5219" y="7260"/>
                  <a:pt x="5201" y="7246"/>
                  <a:pt x="5119" y="6769"/>
                </a:cubicBezTo>
                <a:cubicBezTo>
                  <a:pt x="5097" y="6643"/>
                  <a:pt x="5044" y="6365"/>
                  <a:pt x="4999" y="6163"/>
                </a:cubicBezTo>
                <a:cubicBezTo>
                  <a:pt x="4910" y="5755"/>
                  <a:pt x="4906" y="5730"/>
                  <a:pt x="4999" y="5416"/>
                </a:cubicBezTo>
                <a:cubicBezTo>
                  <a:pt x="5029" y="5313"/>
                  <a:pt x="5056" y="5256"/>
                  <a:pt x="5082" y="5244"/>
                </a:cubicBezTo>
                <a:close/>
                <a:moveTo>
                  <a:pt x="1227" y="5260"/>
                </a:moveTo>
                <a:cubicBezTo>
                  <a:pt x="1241" y="5260"/>
                  <a:pt x="1251" y="5283"/>
                  <a:pt x="1273" y="5322"/>
                </a:cubicBezTo>
                <a:cubicBezTo>
                  <a:pt x="1325" y="5414"/>
                  <a:pt x="1421" y="5774"/>
                  <a:pt x="1411" y="5851"/>
                </a:cubicBezTo>
                <a:cubicBezTo>
                  <a:pt x="1407" y="5876"/>
                  <a:pt x="1347" y="6195"/>
                  <a:pt x="1277" y="6552"/>
                </a:cubicBezTo>
                <a:cubicBezTo>
                  <a:pt x="1139" y="7261"/>
                  <a:pt x="1131" y="7266"/>
                  <a:pt x="1011" y="7081"/>
                </a:cubicBezTo>
                <a:cubicBezTo>
                  <a:pt x="910" y="6925"/>
                  <a:pt x="893" y="6718"/>
                  <a:pt x="951" y="6287"/>
                </a:cubicBezTo>
                <a:cubicBezTo>
                  <a:pt x="998" y="5941"/>
                  <a:pt x="1120" y="5421"/>
                  <a:pt x="1176" y="5322"/>
                </a:cubicBezTo>
                <a:cubicBezTo>
                  <a:pt x="1198" y="5285"/>
                  <a:pt x="1213" y="5259"/>
                  <a:pt x="1227" y="5260"/>
                </a:cubicBezTo>
                <a:close/>
                <a:moveTo>
                  <a:pt x="781" y="8123"/>
                </a:moveTo>
                <a:cubicBezTo>
                  <a:pt x="808" y="8116"/>
                  <a:pt x="844" y="8166"/>
                  <a:pt x="891" y="8248"/>
                </a:cubicBezTo>
                <a:cubicBezTo>
                  <a:pt x="1007" y="8446"/>
                  <a:pt x="1005" y="8425"/>
                  <a:pt x="969" y="8886"/>
                </a:cubicBezTo>
                <a:cubicBezTo>
                  <a:pt x="952" y="9114"/>
                  <a:pt x="930" y="9451"/>
                  <a:pt x="924" y="9633"/>
                </a:cubicBezTo>
                <a:cubicBezTo>
                  <a:pt x="917" y="9814"/>
                  <a:pt x="907" y="10002"/>
                  <a:pt x="896" y="10053"/>
                </a:cubicBezTo>
                <a:cubicBezTo>
                  <a:pt x="885" y="10105"/>
                  <a:pt x="842" y="10161"/>
                  <a:pt x="799" y="10178"/>
                </a:cubicBezTo>
                <a:cubicBezTo>
                  <a:pt x="735" y="10202"/>
                  <a:pt x="713" y="10176"/>
                  <a:pt x="671" y="10053"/>
                </a:cubicBezTo>
                <a:cubicBezTo>
                  <a:pt x="624" y="9917"/>
                  <a:pt x="620" y="9890"/>
                  <a:pt x="620" y="9493"/>
                </a:cubicBezTo>
                <a:cubicBezTo>
                  <a:pt x="621" y="8960"/>
                  <a:pt x="653" y="8513"/>
                  <a:pt x="708" y="8295"/>
                </a:cubicBezTo>
                <a:cubicBezTo>
                  <a:pt x="733" y="8194"/>
                  <a:pt x="754" y="8130"/>
                  <a:pt x="781" y="8123"/>
                </a:cubicBezTo>
                <a:close/>
                <a:moveTo>
                  <a:pt x="5509" y="8139"/>
                </a:moveTo>
                <a:cubicBezTo>
                  <a:pt x="5544" y="8122"/>
                  <a:pt x="5574" y="8150"/>
                  <a:pt x="5596" y="8217"/>
                </a:cubicBezTo>
                <a:cubicBezTo>
                  <a:pt x="5651" y="8381"/>
                  <a:pt x="5708" y="8858"/>
                  <a:pt x="5730" y="9353"/>
                </a:cubicBezTo>
                <a:cubicBezTo>
                  <a:pt x="5747" y="9743"/>
                  <a:pt x="5745" y="9819"/>
                  <a:pt x="5720" y="9944"/>
                </a:cubicBezTo>
                <a:cubicBezTo>
                  <a:pt x="5705" y="10023"/>
                  <a:pt x="5675" y="10101"/>
                  <a:pt x="5652" y="10131"/>
                </a:cubicBezTo>
                <a:cubicBezTo>
                  <a:pt x="5628" y="10161"/>
                  <a:pt x="5603" y="10182"/>
                  <a:pt x="5596" y="10178"/>
                </a:cubicBezTo>
                <a:cubicBezTo>
                  <a:pt x="5590" y="10173"/>
                  <a:pt x="5556" y="10166"/>
                  <a:pt x="5518" y="10146"/>
                </a:cubicBezTo>
                <a:cubicBezTo>
                  <a:pt x="5452" y="10112"/>
                  <a:pt x="5448" y="10101"/>
                  <a:pt x="5436" y="9820"/>
                </a:cubicBezTo>
                <a:cubicBezTo>
                  <a:pt x="5428" y="9661"/>
                  <a:pt x="5409" y="9279"/>
                  <a:pt x="5390" y="8979"/>
                </a:cubicBezTo>
                <a:lnTo>
                  <a:pt x="5353" y="8435"/>
                </a:lnTo>
                <a:lnTo>
                  <a:pt x="5403" y="8310"/>
                </a:lnTo>
                <a:cubicBezTo>
                  <a:pt x="5439" y="8215"/>
                  <a:pt x="5474" y="8156"/>
                  <a:pt x="5509" y="8139"/>
                </a:cubicBezTo>
                <a:close/>
                <a:moveTo>
                  <a:pt x="5592" y="11345"/>
                </a:moveTo>
                <a:cubicBezTo>
                  <a:pt x="5627" y="11355"/>
                  <a:pt x="5662" y="11394"/>
                  <a:pt x="5684" y="11454"/>
                </a:cubicBezTo>
                <a:cubicBezTo>
                  <a:pt x="5721" y="11556"/>
                  <a:pt x="5721" y="11610"/>
                  <a:pt x="5720" y="12107"/>
                </a:cubicBezTo>
                <a:cubicBezTo>
                  <a:pt x="5720" y="12646"/>
                  <a:pt x="5686" y="13171"/>
                  <a:pt x="5642" y="13290"/>
                </a:cubicBezTo>
                <a:cubicBezTo>
                  <a:pt x="5597" y="13413"/>
                  <a:pt x="5547" y="13406"/>
                  <a:pt x="5463" y="13274"/>
                </a:cubicBezTo>
                <a:cubicBezTo>
                  <a:pt x="5415" y="13199"/>
                  <a:pt x="5372" y="13115"/>
                  <a:pt x="5367" y="13088"/>
                </a:cubicBezTo>
                <a:cubicBezTo>
                  <a:pt x="5362" y="13060"/>
                  <a:pt x="5372" y="12841"/>
                  <a:pt x="5390" y="12590"/>
                </a:cubicBezTo>
                <a:cubicBezTo>
                  <a:pt x="5407" y="12338"/>
                  <a:pt x="5429" y="11966"/>
                  <a:pt x="5436" y="11780"/>
                </a:cubicBezTo>
                <a:cubicBezTo>
                  <a:pt x="5445" y="11493"/>
                  <a:pt x="5451" y="11437"/>
                  <a:pt x="5486" y="11391"/>
                </a:cubicBezTo>
                <a:cubicBezTo>
                  <a:pt x="5520" y="11348"/>
                  <a:pt x="5557" y="11334"/>
                  <a:pt x="5592" y="11345"/>
                </a:cubicBezTo>
                <a:close/>
                <a:moveTo>
                  <a:pt x="777" y="11391"/>
                </a:moveTo>
                <a:cubicBezTo>
                  <a:pt x="888" y="11396"/>
                  <a:pt x="918" y="11471"/>
                  <a:pt x="919" y="11765"/>
                </a:cubicBezTo>
                <a:cubicBezTo>
                  <a:pt x="919" y="11940"/>
                  <a:pt x="976" y="12841"/>
                  <a:pt x="997" y="13025"/>
                </a:cubicBezTo>
                <a:cubicBezTo>
                  <a:pt x="1005" y="13097"/>
                  <a:pt x="988" y="13164"/>
                  <a:pt x="933" y="13274"/>
                </a:cubicBezTo>
                <a:cubicBezTo>
                  <a:pt x="891" y="13356"/>
                  <a:pt x="837" y="13414"/>
                  <a:pt x="813" y="13414"/>
                </a:cubicBezTo>
                <a:cubicBezTo>
                  <a:pt x="718" y="13414"/>
                  <a:pt x="630" y="12814"/>
                  <a:pt x="616" y="12061"/>
                </a:cubicBezTo>
                <a:cubicBezTo>
                  <a:pt x="605" y="11475"/>
                  <a:pt x="627" y="11385"/>
                  <a:pt x="777" y="11391"/>
                </a:cubicBezTo>
                <a:close/>
                <a:moveTo>
                  <a:pt x="5247" y="14333"/>
                </a:moveTo>
                <a:cubicBezTo>
                  <a:pt x="5305" y="14333"/>
                  <a:pt x="5419" y="14548"/>
                  <a:pt x="5431" y="14675"/>
                </a:cubicBezTo>
                <a:cubicBezTo>
                  <a:pt x="5455" y="14931"/>
                  <a:pt x="5355" y="15660"/>
                  <a:pt x="5233" y="16107"/>
                </a:cubicBezTo>
                <a:cubicBezTo>
                  <a:pt x="5161" y="16372"/>
                  <a:pt x="5137" y="16390"/>
                  <a:pt x="5068" y="16262"/>
                </a:cubicBezTo>
                <a:cubicBezTo>
                  <a:pt x="5027" y="16187"/>
                  <a:pt x="4930" y="15832"/>
                  <a:pt x="4930" y="15749"/>
                </a:cubicBezTo>
                <a:cubicBezTo>
                  <a:pt x="4930" y="15728"/>
                  <a:pt x="4963" y="15570"/>
                  <a:pt x="5004" y="15391"/>
                </a:cubicBezTo>
                <a:cubicBezTo>
                  <a:pt x="5044" y="15211"/>
                  <a:pt x="5106" y="14888"/>
                  <a:pt x="5142" y="14690"/>
                </a:cubicBezTo>
                <a:cubicBezTo>
                  <a:pt x="5192" y="14405"/>
                  <a:pt x="5214" y="14333"/>
                  <a:pt x="5247" y="14333"/>
                </a:cubicBezTo>
                <a:close/>
                <a:moveTo>
                  <a:pt x="1140" y="14348"/>
                </a:moveTo>
                <a:cubicBezTo>
                  <a:pt x="1153" y="14349"/>
                  <a:pt x="1159" y="14375"/>
                  <a:pt x="1167" y="14426"/>
                </a:cubicBezTo>
                <a:cubicBezTo>
                  <a:pt x="1177" y="14484"/>
                  <a:pt x="1237" y="14813"/>
                  <a:pt x="1305" y="15157"/>
                </a:cubicBezTo>
                <a:cubicBezTo>
                  <a:pt x="1441" y="15852"/>
                  <a:pt x="1444" y="15852"/>
                  <a:pt x="1337" y="16169"/>
                </a:cubicBezTo>
                <a:cubicBezTo>
                  <a:pt x="1304" y="16268"/>
                  <a:pt x="1270" y="16357"/>
                  <a:pt x="1264" y="16356"/>
                </a:cubicBezTo>
                <a:cubicBezTo>
                  <a:pt x="1177" y="16343"/>
                  <a:pt x="944" y="15421"/>
                  <a:pt x="910" y="14955"/>
                </a:cubicBezTo>
                <a:cubicBezTo>
                  <a:pt x="894" y="14738"/>
                  <a:pt x="948" y="14538"/>
                  <a:pt x="1061" y="14410"/>
                </a:cubicBezTo>
                <a:cubicBezTo>
                  <a:pt x="1103" y="14364"/>
                  <a:pt x="1126" y="14347"/>
                  <a:pt x="1140" y="14348"/>
                </a:cubicBezTo>
                <a:close/>
                <a:moveTo>
                  <a:pt x="11514" y="14753"/>
                </a:moveTo>
                <a:cubicBezTo>
                  <a:pt x="11439" y="14755"/>
                  <a:pt x="11361" y="14764"/>
                  <a:pt x="11317" y="14784"/>
                </a:cubicBezTo>
                <a:cubicBezTo>
                  <a:pt x="11305" y="14796"/>
                  <a:pt x="11296" y="14815"/>
                  <a:pt x="11294" y="14831"/>
                </a:cubicBezTo>
                <a:cubicBezTo>
                  <a:pt x="11299" y="14844"/>
                  <a:pt x="11309" y="14862"/>
                  <a:pt x="11326" y="14877"/>
                </a:cubicBezTo>
                <a:cubicBezTo>
                  <a:pt x="11341" y="14890"/>
                  <a:pt x="11345" y="14931"/>
                  <a:pt x="11349" y="15017"/>
                </a:cubicBezTo>
                <a:cubicBezTo>
                  <a:pt x="11350" y="15042"/>
                  <a:pt x="11353" y="15052"/>
                  <a:pt x="11354" y="15080"/>
                </a:cubicBezTo>
                <a:cubicBezTo>
                  <a:pt x="11361" y="15197"/>
                  <a:pt x="11363" y="15379"/>
                  <a:pt x="11363" y="15733"/>
                </a:cubicBezTo>
                <a:cubicBezTo>
                  <a:pt x="11363" y="16159"/>
                  <a:pt x="11360" y="16353"/>
                  <a:pt x="11349" y="16465"/>
                </a:cubicBezTo>
                <a:cubicBezTo>
                  <a:pt x="11344" y="16578"/>
                  <a:pt x="11339" y="16609"/>
                  <a:pt x="11322" y="16636"/>
                </a:cubicBezTo>
                <a:cubicBezTo>
                  <a:pt x="11312" y="16649"/>
                  <a:pt x="11300" y="16668"/>
                  <a:pt x="11294" y="16682"/>
                </a:cubicBezTo>
                <a:cubicBezTo>
                  <a:pt x="11293" y="16686"/>
                  <a:pt x="11290" y="16679"/>
                  <a:pt x="11289" y="16682"/>
                </a:cubicBezTo>
                <a:cubicBezTo>
                  <a:pt x="11288" y="16686"/>
                  <a:pt x="11290" y="16695"/>
                  <a:pt x="11289" y="16698"/>
                </a:cubicBezTo>
                <a:cubicBezTo>
                  <a:pt x="11287" y="16710"/>
                  <a:pt x="11286" y="16722"/>
                  <a:pt x="11289" y="16729"/>
                </a:cubicBezTo>
                <a:cubicBezTo>
                  <a:pt x="11293" y="16734"/>
                  <a:pt x="11305" y="16741"/>
                  <a:pt x="11317" y="16745"/>
                </a:cubicBezTo>
                <a:cubicBezTo>
                  <a:pt x="11321" y="16747"/>
                  <a:pt x="11323" y="16744"/>
                  <a:pt x="11331" y="16745"/>
                </a:cubicBezTo>
                <a:cubicBezTo>
                  <a:pt x="11332" y="16745"/>
                  <a:pt x="11334" y="16744"/>
                  <a:pt x="11335" y="16745"/>
                </a:cubicBezTo>
                <a:cubicBezTo>
                  <a:pt x="11356" y="16746"/>
                  <a:pt x="11382" y="16746"/>
                  <a:pt x="11418" y="16745"/>
                </a:cubicBezTo>
                <a:cubicBezTo>
                  <a:pt x="11510" y="16742"/>
                  <a:pt x="11561" y="16720"/>
                  <a:pt x="11570" y="16682"/>
                </a:cubicBezTo>
                <a:cubicBezTo>
                  <a:pt x="11563" y="16665"/>
                  <a:pt x="11549" y="16645"/>
                  <a:pt x="11528" y="16620"/>
                </a:cubicBezTo>
                <a:cubicBezTo>
                  <a:pt x="11503" y="16590"/>
                  <a:pt x="11493" y="16560"/>
                  <a:pt x="11487" y="16496"/>
                </a:cubicBezTo>
                <a:cubicBezTo>
                  <a:pt x="11480" y="16442"/>
                  <a:pt x="11478" y="16356"/>
                  <a:pt x="11478" y="16184"/>
                </a:cubicBezTo>
                <a:cubicBezTo>
                  <a:pt x="11478" y="16013"/>
                  <a:pt x="11480" y="15914"/>
                  <a:pt x="11487" y="15858"/>
                </a:cubicBezTo>
                <a:cubicBezTo>
                  <a:pt x="11488" y="15843"/>
                  <a:pt x="11490" y="15814"/>
                  <a:pt x="11492" y="15811"/>
                </a:cubicBezTo>
                <a:cubicBezTo>
                  <a:pt x="11499" y="15796"/>
                  <a:pt x="11506" y="15791"/>
                  <a:pt x="11514" y="15795"/>
                </a:cubicBezTo>
                <a:cubicBezTo>
                  <a:pt x="11524" y="15796"/>
                  <a:pt x="11536" y="15801"/>
                  <a:pt x="11547" y="15827"/>
                </a:cubicBezTo>
                <a:cubicBezTo>
                  <a:pt x="11549" y="15832"/>
                  <a:pt x="11549" y="15850"/>
                  <a:pt x="11551" y="15858"/>
                </a:cubicBezTo>
                <a:cubicBezTo>
                  <a:pt x="11573" y="15923"/>
                  <a:pt x="11599" y="16044"/>
                  <a:pt x="11629" y="16247"/>
                </a:cubicBezTo>
                <a:cubicBezTo>
                  <a:pt x="11632" y="16260"/>
                  <a:pt x="11636" y="16263"/>
                  <a:pt x="11639" y="16278"/>
                </a:cubicBezTo>
                <a:lnTo>
                  <a:pt x="11712" y="16760"/>
                </a:lnTo>
                <a:lnTo>
                  <a:pt x="12038" y="16745"/>
                </a:lnTo>
                <a:lnTo>
                  <a:pt x="12346" y="16729"/>
                </a:lnTo>
                <a:cubicBezTo>
                  <a:pt x="12357" y="16717"/>
                  <a:pt x="12364" y="16702"/>
                  <a:pt x="12369" y="16682"/>
                </a:cubicBezTo>
                <a:lnTo>
                  <a:pt x="12374" y="16496"/>
                </a:lnTo>
                <a:cubicBezTo>
                  <a:pt x="12376" y="16411"/>
                  <a:pt x="12379" y="16380"/>
                  <a:pt x="12378" y="16356"/>
                </a:cubicBezTo>
                <a:cubicBezTo>
                  <a:pt x="12376" y="16341"/>
                  <a:pt x="12370" y="16344"/>
                  <a:pt x="12365" y="16356"/>
                </a:cubicBezTo>
                <a:cubicBezTo>
                  <a:pt x="12360" y="16375"/>
                  <a:pt x="12354" y="16394"/>
                  <a:pt x="12346" y="16433"/>
                </a:cubicBezTo>
                <a:cubicBezTo>
                  <a:pt x="12337" y="16474"/>
                  <a:pt x="12324" y="16511"/>
                  <a:pt x="12309" y="16542"/>
                </a:cubicBezTo>
                <a:cubicBezTo>
                  <a:pt x="12308" y="16547"/>
                  <a:pt x="12306" y="16538"/>
                  <a:pt x="12305" y="16542"/>
                </a:cubicBezTo>
                <a:cubicBezTo>
                  <a:pt x="12282" y="16623"/>
                  <a:pt x="12265" y="16653"/>
                  <a:pt x="12222" y="16651"/>
                </a:cubicBezTo>
                <a:cubicBezTo>
                  <a:pt x="12189" y="16673"/>
                  <a:pt x="12159" y="16668"/>
                  <a:pt x="12135" y="16636"/>
                </a:cubicBezTo>
                <a:lnTo>
                  <a:pt x="12093" y="16636"/>
                </a:lnTo>
                <a:lnTo>
                  <a:pt x="12093" y="16511"/>
                </a:lnTo>
                <a:cubicBezTo>
                  <a:pt x="12085" y="16444"/>
                  <a:pt x="12082" y="16355"/>
                  <a:pt x="12084" y="16262"/>
                </a:cubicBezTo>
                <a:cubicBezTo>
                  <a:pt x="12086" y="16196"/>
                  <a:pt x="12089" y="16158"/>
                  <a:pt x="12093" y="16122"/>
                </a:cubicBezTo>
                <a:lnTo>
                  <a:pt x="12093" y="16013"/>
                </a:lnTo>
                <a:lnTo>
                  <a:pt x="12149" y="16013"/>
                </a:lnTo>
                <a:cubicBezTo>
                  <a:pt x="12153" y="16011"/>
                  <a:pt x="12153" y="15999"/>
                  <a:pt x="12158" y="15998"/>
                </a:cubicBezTo>
                <a:cubicBezTo>
                  <a:pt x="12171" y="15993"/>
                  <a:pt x="12183" y="15993"/>
                  <a:pt x="12195" y="15998"/>
                </a:cubicBezTo>
                <a:cubicBezTo>
                  <a:pt x="12216" y="15998"/>
                  <a:pt x="12228" y="16008"/>
                  <a:pt x="12236" y="16044"/>
                </a:cubicBezTo>
                <a:cubicBezTo>
                  <a:pt x="12243" y="16061"/>
                  <a:pt x="12253" y="16081"/>
                  <a:pt x="12259" y="16107"/>
                </a:cubicBezTo>
                <a:cubicBezTo>
                  <a:pt x="12266" y="16138"/>
                  <a:pt x="12269" y="16159"/>
                  <a:pt x="12273" y="16169"/>
                </a:cubicBezTo>
                <a:cubicBezTo>
                  <a:pt x="12275" y="16135"/>
                  <a:pt x="12278" y="16071"/>
                  <a:pt x="12277" y="15920"/>
                </a:cubicBezTo>
                <a:cubicBezTo>
                  <a:pt x="12277" y="15788"/>
                  <a:pt x="12274" y="15743"/>
                  <a:pt x="12273" y="15702"/>
                </a:cubicBezTo>
                <a:cubicBezTo>
                  <a:pt x="12269" y="15674"/>
                  <a:pt x="12268" y="15665"/>
                  <a:pt x="12263" y="15671"/>
                </a:cubicBezTo>
                <a:cubicBezTo>
                  <a:pt x="12261" y="15686"/>
                  <a:pt x="12254" y="15692"/>
                  <a:pt x="12250" y="15718"/>
                </a:cubicBezTo>
                <a:cubicBezTo>
                  <a:pt x="12248" y="15735"/>
                  <a:pt x="12247" y="15754"/>
                  <a:pt x="12245" y="15780"/>
                </a:cubicBezTo>
                <a:cubicBezTo>
                  <a:pt x="12240" y="15848"/>
                  <a:pt x="12233" y="15868"/>
                  <a:pt x="12208" y="15873"/>
                </a:cubicBezTo>
                <a:cubicBezTo>
                  <a:pt x="12197" y="15883"/>
                  <a:pt x="12183" y="15895"/>
                  <a:pt x="12162" y="15889"/>
                </a:cubicBezTo>
                <a:lnTo>
                  <a:pt x="12098" y="15858"/>
                </a:lnTo>
                <a:lnTo>
                  <a:pt x="12093" y="15858"/>
                </a:lnTo>
                <a:lnTo>
                  <a:pt x="12093" y="15578"/>
                </a:lnTo>
                <a:lnTo>
                  <a:pt x="12093" y="15297"/>
                </a:lnTo>
                <a:lnTo>
                  <a:pt x="12098" y="15297"/>
                </a:lnTo>
                <a:lnTo>
                  <a:pt x="12098" y="15282"/>
                </a:lnTo>
                <a:lnTo>
                  <a:pt x="12185" y="15266"/>
                </a:lnTo>
                <a:cubicBezTo>
                  <a:pt x="12229" y="15258"/>
                  <a:pt x="12252" y="15273"/>
                  <a:pt x="12268" y="15297"/>
                </a:cubicBezTo>
                <a:cubicBezTo>
                  <a:pt x="12243" y="15264"/>
                  <a:pt x="12258" y="15204"/>
                  <a:pt x="12135" y="15204"/>
                </a:cubicBezTo>
                <a:cubicBezTo>
                  <a:pt x="11981" y="15204"/>
                  <a:pt x="11935" y="15216"/>
                  <a:pt x="11942" y="15266"/>
                </a:cubicBezTo>
                <a:cubicBezTo>
                  <a:pt x="11951" y="15271"/>
                  <a:pt x="11955" y="15280"/>
                  <a:pt x="11960" y="15297"/>
                </a:cubicBezTo>
                <a:cubicBezTo>
                  <a:pt x="11961" y="15300"/>
                  <a:pt x="11964" y="15310"/>
                  <a:pt x="11965" y="15313"/>
                </a:cubicBezTo>
                <a:cubicBezTo>
                  <a:pt x="11966" y="15316"/>
                  <a:pt x="11964" y="15325"/>
                  <a:pt x="11965" y="15329"/>
                </a:cubicBezTo>
                <a:cubicBezTo>
                  <a:pt x="11969" y="15350"/>
                  <a:pt x="11972" y="15392"/>
                  <a:pt x="11974" y="15453"/>
                </a:cubicBezTo>
                <a:cubicBezTo>
                  <a:pt x="11974" y="15459"/>
                  <a:pt x="11978" y="15462"/>
                  <a:pt x="11979" y="15469"/>
                </a:cubicBezTo>
                <a:cubicBezTo>
                  <a:pt x="11985" y="15552"/>
                  <a:pt x="11985" y="15686"/>
                  <a:pt x="11983" y="15889"/>
                </a:cubicBezTo>
                <a:cubicBezTo>
                  <a:pt x="11983" y="15906"/>
                  <a:pt x="11983" y="15901"/>
                  <a:pt x="11983" y="15920"/>
                </a:cubicBezTo>
                <a:cubicBezTo>
                  <a:pt x="11985" y="16233"/>
                  <a:pt x="11984" y="16410"/>
                  <a:pt x="11979" y="16511"/>
                </a:cubicBezTo>
                <a:lnTo>
                  <a:pt x="11979" y="16636"/>
                </a:lnTo>
                <a:lnTo>
                  <a:pt x="11965" y="16636"/>
                </a:lnTo>
                <a:cubicBezTo>
                  <a:pt x="11935" y="16719"/>
                  <a:pt x="11901" y="16709"/>
                  <a:pt x="11864" y="16605"/>
                </a:cubicBezTo>
                <a:cubicBezTo>
                  <a:pt x="11838" y="16552"/>
                  <a:pt x="11814" y="16438"/>
                  <a:pt x="11781" y="16262"/>
                </a:cubicBezTo>
                <a:cubicBezTo>
                  <a:pt x="11779" y="16254"/>
                  <a:pt x="11778" y="16255"/>
                  <a:pt x="11776" y="16247"/>
                </a:cubicBezTo>
                <a:cubicBezTo>
                  <a:pt x="11773" y="16230"/>
                  <a:pt x="11769" y="16210"/>
                  <a:pt x="11767" y="16200"/>
                </a:cubicBezTo>
                <a:cubicBezTo>
                  <a:pt x="11764" y="16181"/>
                  <a:pt x="11762" y="16174"/>
                  <a:pt x="11758" y="16153"/>
                </a:cubicBezTo>
                <a:lnTo>
                  <a:pt x="11749" y="16107"/>
                </a:lnTo>
                <a:lnTo>
                  <a:pt x="11684" y="15795"/>
                </a:lnTo>
                <a:lnTo>
                  <a:pt x="11694" y="15780"/>
                </a:lnTo>
                <a:lnTo>
                  <a:pt x="11689" y="15764"/>
                </a:lnTo>
                <a:lnTo>
                  <a:pt x="11740" y="15609"/>
                </a:lnTo>
                <a:cubicBezTo>
                  <a:pt x="11790" y="15459"/>
                  <a:pt x="11804" y="15284"/>
                  <a:pt x="11790" y="15126"/>
                </a:cubicBezTo>
                <a:cubicBezTo>
                  <a:pt x="11781" y="15063"/>
                  <a:pt x="11764" y="14991"/>
                  <a:pt x="11744" y="14924"/>
                </a:cubicBezTo>
                <a:cubicBezTo>
                  <a:pt x="11733" y="14887"/>
                  <a:pt x="11727" y="14869"/>
                  <a:pt x="11717" y="14846"/>
                </a:cubicBezTo>
                <a:cubicBezTo>
                  <a:pt x="11698" y="14813"/>
                  <a:pt x="11672" y="14781"/>
                  <a:pt x="11648" y="14768"/>
                </a:cubicBezTo>
                <a:cubicBezTo>
                  <a:pt x="11637" y="14763"/>
                  <a:pt x="11628" y="14756"/>
                  <a:pt x="11616" y="14753"/>
                </a:cubicBezTo>
                <a:cubicBezTo>
                  <a:pt x="11585" y="14748"/>
                  <a:pt x="11550" y="14752"/>
                  <a:pt x="11514" y="14753"/>
                </a:cubicBezTo>
                <a:close/>
                <a:moveTo>
                  <a:pt x="12268" y="15297"/>
                </a:moveTo>
                <a:cubicBezTo>
                  <a:pt x="12285" y="15314"/>
                  <a:pt x="12297" y="15341"/>
                  <a:pt x="12309" y="15406"/>
                </a:cubicBezTo>
                <a:cubicBezTo>
                  <a:pt x="12320" y="15460"/>
                  <a:pt x="12329" y="15494"/>
                  <a:pt x="12337" y="15515"/>
                </a:cubicBezTo>
                <a:cubicBezTo>
                  <a:pt x="12349" y="15476"/>
                  <a:pt x="12355" y="15420"/>
                  <a:pt x="12355" y="15360"/>
                </a:cubicBezTo>
                <a:cubicBezTo>
                  <a:pt x="12355" y="15306"/>
                  <a:pt x="12284" y="15319"/>
                  <a:pt x="12268" y="15297"/>
                </a:cubicBezTo>
                <a:close/>
                <a:moveTo>
                  <a:pt x="15889" y="14753"/>
                </a:moveTo>
                <a:cubicBezTo>
                  <a:pt x="15887" y="14754"/>
                  <a:pt x="15890" y="14767"/>
                  <a:pt x="15889" y="14768"/>
                </a:cubicBezTo>
                <a:cubicBezTo>
                  <a:pt x="15885" y="14772"/>
                  <a:pt x="15879" y="14764"/>
                  <a:pt x="15875" y="14768"/>
                </a:cubicBezTo>
                <a:cubicBezTo>
                  <a:pt x="15853" y="14795"/>
                  <a:pt x="15836" y="14851"/>
                  <a:pt x="15815" y="14939"/>
                </a:cubicBezTo>
                <a:cubicBezTo>
                  <a:pt x="15799" y="15008"/>
                  <a:pt x="15791" y="15078"/>
                  <a:pt x="15783" y="15142"/>
                </a:cubicBezTo>
                <a:cubicBezTo>
                  <a:pt x="15781" y="15180"/>
                  <a:pt x="15778" y="15207"/>
                  <a:pt x="15778" y="15251"/>
                </a:cubicBezTo>
                <a:cubicBezTo>
                  <a:pt x="15778" y="15298"/>
                  <a:pt x="15781" y="15350"/>
                  <a:pt x="15783" y="15391"/>
                </a:cubicBezTo>
                <a:cubicBezTo>
                  <a:pt x="15784" y="15403"/>
                  <a:pt x="15782" y="15410"/>
                  <a:pt x="15783" y="15422"/>
                </a:cubicBezTo>
                <a:cubicBezTo>
                  <a:pt x="15786" y="15467"/>
                  <a:pt x="15791" y="15508"/>
                  <a:pt x="15797" y="15546"/>
                </a:cubicBezTo>
                <a:cubicBezTo>
                  <a:pt x="15823" y="15673"/>
                  <a:pt x="15869" y="15796"/>
                  <a:pt x="15939" y="15904"/>
                </a:cubicBezTo>
                <a:cubicBezTo>
                  <a:pt x="16028" y="16020"/>
                  <a:pt x="16068" y="16100"/>
                  <a:pt x="16082" y="16200"/>
                </a:cubicBezTo>
                <a:cubicBezTo>
                  <a:pt x="16082" y="16203"/>
                  <a:pt x="16086" y="16212"/>
                  <a:pt x="16086" y="16216"/>
                </a:cubicBezTo>
                <a:lnTo>
                  <a:pt x="16109" y="16293"/>
                </a:lnTo>
                <a:lnTo>
                  <a:pt x="16077" y="16449"/>
                </a:lnTo>
                <a:cubicBezTo>
                  <a:pt x="16069" y="16488"/>
                  <a:pt x="16060" y="16518"/>
                  <a:pt x="16050" y="16542"/>
                </a:cubicBezTo>
                <a:cubicBezTo>
                  <a:pt x="16047" y="16549"/>
                  <a:pt x="16043" y="16552"/>
                  <a:pt x="16040" y="16558"/>
                </a:cubicBezTo>
                <a:cubicBezTo>
                  <a:pt x="16018" y="16616"/>
                  <a:pt x="15990" y="16667"/>
                  <a:pt x="15967" y="16667"/>
                </a:cubicBezTo>
                <a:cubicBezTo>
                  <a:pt x="15948" y="16667"/>
                  <a:pt x="15925" y="16622"/>
                  <a:pt x="15902" y="16573"/>
                </a:cubicBezTo>
                <a:cubicBezTo>
                  <a:pt x="15881" y="16540"/>
                  <a:pt x="15864" y="16501"/>
                  <a:pt x="15852" y="16433"/>
                </a:cubicBezTo>
                <a:cubicBezTo>
                  <a:pt x="15849" y="16421"/>
                  <a:pt x="15841" y="16416"/>
                  <a:pt x="15838" y="16402"/>
                </a:cubicBezTo>
                <a:lnTo>
                  <a:pt x="15806" y="16231"/>
                </a:lnTo>
                <a:cubicBezTo>
                  <a:pt x="15801" y="16236"/>
                  <a:pt x="15796" y="16258"/>
                  <a:pt x="15792" y="16278"/>
                </a:cubicBezTo>
                <a:lnTo>
                  <a:pt x="15792" y="16433"/>
                </a:lnTo>
                <a:cubicBezTo>
                  <a:pt x="15792" y="16605"/>
                  <a:pt x="15806" y="16689"/>
                  <a:pt x="15834" y="16714"/>
                </a:cubicBezTo>
                <a:cubicBezTo>
                  <a:pt x="16021" y="16879"/>
                  <a:pt x="16160" y="16640"/>
                  <a:pt x="16160" y="16153"/>
                </a:cubicBezTo>
                <a:cubicBezTo>
                  <a:pt x="16160" y="15988"/>
                  <a:pt x="16148" y="15864"/>
                  <a:pt x="16123" y="15764"/>
                </a:cubicBezTo>
                <a:cubicBezTo>
                  <a:pt x="16104" y="15700"/>
                  <a:pt x="16083" y="15644"/>
                  <a:pt x="16054" y="15593"/>
                </a:cubicBezTo>
                <a:cubicBezTo>
                  <a:pt x="16044" y="15578"/>
                  <a:pt x="16035" y="15564"/>
                  <a:pt x="16022" y="15546"/>
                </a:cubicBezTo>
                <a:cubicBezTo>
                  <a:pt x="16010" y="15531"/>
                  <a:pt x="16000" y="15514"/>
                  <a:pt x="15990" y="15500"/>
                </a:cubicBezTo>
                <a:cubicBezTo>
                  <a:pt x="15948" y="15450"/>
                  <a:pt x="15904" y="15384"/>
                  <a:pt x="15889" y="15344"/>
                </a:cubicBezTo>
                <a:cubicBezTo>
                  <a:pt x="15869" y="15293"/>
                  <a:pt x="15861" y="15227"/>
                  <a:pt x="15861" y="15157"/>
                </a:cubicBezTo>
                <a:cubicBezTo>
                  <a:pt x="15854" y="15069"/>
                  <a:pt x="15866" y="14984"/>
                  <a:pt x="15893" y="14924"/>
                </a:cubicBezTo>
                <a:cubicBezTo>
                  <a:pt x="15899" y="14909"/>
                  <a:pt x="15904" y="14902"/>
                  <a:pt x="15912" y="14893"/>
                </a:cubicBezTo>
                <a:cubicBezTo>
                  <a:pt x="15914" y="14890"/>
                  <a:pt x="15914" y="14880"/>
                  <a:pt x="15916" y="14877"/>
                </a:cubicBezTo>
                <a:cubicBezTo>
                  <a:pt x="15917" y="14877"/>
                  <a:pt x="15920" y="14878"/>
                  <a:pt x="15921" y="14877"/>
                </a:cubicBezTo>
                <a:cubicBezTo>
                  <a:pt x="15961" y="14816"/>
                  <a:pt x="15979" y="14819"/>
                  <a:pt x="16008" y="14908"/>
                </a:cubicBezTo>
                <a:cubicBezTo>
                  <a:pt x="16031" y="14949"/>
                  <a:pt x="16049" y="15003"/>
                  <a:pt x="16063" y="15095"/>
                </a:cubicBezTo>
                <a:cubicBezTo>
                  <a:pt x="16066" y="15115"/>
                  <a:pt x="16070" y="15126"/>
                  <a:pt x="16072" y="15142"/>
                </a:cubicBezTo>
                <a:lnTo>
                  <a:pt x="16095" y="15251"/>
                </a:lnTo>
                <a:cubicBezTo>
                  <a:pt x="16103" y="15258"/>
                  <a:pt x="16110" y="15227"/>
                  <a:pt x="16114" y="15188"/>
                </a:cubicBezTo>
                <a:lnTo>
                  <a:pt x="16109" y="15048"/>
                </a:lnTo>
                <a:cubicBezTo>
                  <a:pt x="16102" y="14778"/>
                  <a:pt x="16102" y="14776"/>
                  <a:pt x="15985" y="14753"/>
                </a:cubicBezTo>
                <a:cubicBezTo>
                  <a:pt x="15959" y="14748"/>
                  <a:pt x="15938" y="14751"/>
                  <a:pt x="15921" y="14753"/>
                </a:cubicBezTo>
                <a:cubicBezTo>
                  <a:pt x="15909" y="14754"/>
                  <a:pt x="15898" y="14747"/>
                  <a:pt x="15889" y="14753"/>
                </a:cubicBezTo>
                <a:close/>
                <a:moveTo>
                  <a:pt x="6580" y="14768"/>
                </a:moveTo>
                <a:cubicBezTo>
                  <a:pt x="6534" y="14768"/>
                  <a:pt x="6499" y="14792"/>
                  <a:pt x="6483" y="14815"/>
                </a:cubicBezTo>
                <a:cubicBezTo>
                  <a:pt x="6489" y="14842"/>
                  <a:pt x="6501" y="14879"/>
                  <a:pt x="6520" y="14908"/>
                </a:cubicBezTo>
                <a:cubicBezTo>
                  <a:pt x="6524" y="14913"/>
                  <a:pt x="6531" y="14914"/>
                  <a:pt x="6534" y="14924"/>
                </a:cubicBezTo>
                <a:lnTo>
                  <a:pt x="6571" y="14971"/>
                </a:lnTo>
                <a:lnTo>
                  <a:pt x="6566" y="15064"/>
                </a:lnTo>
                <a:cubicBezTo>
                  <a:pt x="6570" y="15169"/>
                  <a:pt x="6568" y="15365"/>
                  <a:pt x="6561" y="15733"/>
                </a:cubicBezTo>
                <a:cubicBezTo>
                  <a:pt x="6558" y="15887"/>
                  <a:pt x="6555" y="15991"/>
                  <a:pt x="6552" y="16091"/>
                </a:cubicBezTo>
                <a:cubicBezTo>
                  <a:pt x="6550" y="16313"/>
                  <a:pt x="6547" y="16458"/>
                  <a:pt x="6534" y="16527"/>
                </a:cubicBezTo>
                <a:cubicBezTo>
                  <a:pt x="6520" y="16598"/>
                  <a:pt x="6497" y="16665"/>
                  <a:pt x="6483" y="16667"/>
                </a:cubicBezTo>
                <a:cubicBezTo>
                  <a:pt x="6476" y="16686"/>
                  <a:pt x="6468" y="16702"/>
                  <a:pt x="6465" y="16714"/>
                </a:cubicBezTo>
                <a:cubicBezTo>
                  <a:pt x="6476" y="16740"/>
                  <a:pt x="6517" y="16760"/>
                  <a:pt x="6571" y="16760"/>
                </a:cubicBezTo>
                <a:cubicBezTo>
                  <a:pt x="6627" y="16760"/>
                  <a:pt x="6664" y="16752"/>
                  <a:pt x="6676" y="16729"/>
                </a:cubicBezTo>
                <a:cubicBezTo>
                  <a:pt x="6673" y="16709"/>
                  <a:pt x="6662" y="16666"/>
                  <a:pt x="6644" y="16620"/>
                </a:cubicBezTo>
                <a:cubicBezTo>
                  <a:pt x="6637" y="16602"/>
                  <a:pt x="6631" y="16591"/>
                  <a:pt x="6626" y="16573"/>
                </a:cubicBezTo>
                <a:cubicBezTo>
                  <a:pt x="6625" y="16571"/>
                  <a:pt x="6622" y="16561"/>
                  <a:pt x="6621" y="16558"/>
                </a:cubicBezTo>
                <a:lnTo>
                  <a:pt x="6589" y="16496"/>
                </a:lnTo>
                <a:lnTo>
                  <a:pt x="6593" y="15920"/>
                </a:lnTo>
                <a:cubicBezTo>
                  <a:pt x="6596" y="15581"/>
                  <a:pt x="6607" y="15355"/>
                  <a:pt x="6616" y="15360"/>
                </a:cubicBezTo>
                <a:cubicBezTo>
                  <a:pt x="6619" y="15361"/>
                  <a:pt x="6628" y="15432"/>
                  <a:pt x="6635" y="15469"/>
                </a:cubicBezTo>
                <a:cubicBezTo>
                  <a:pt x="6636" y="15475"/>
                  <a:pt x="6638" y="15476"/>
                  <a:pt x="6639" y="15484"/>
                </a:cubicBezTo>
                <a:cubicBezTo>
                  <a:pt x="6643" y="15499"/>
                  <a:pt x="6649" y="15540"/>
                  <a:pt x="6653" y="15562"/>
                </a:cubicBezTo>
                <a:cubicBezTo>
                  <a:pt x="6654" y="15564"/>
                  <a:pt x="6653" y="15575"/>
                  <a:pt x="6653" y="15578"/>
                </a:cubicBezTo>
                <a:cubicBezTo>
                  <a:pt x="6674" y="15691"/>
                  <a:pt x="6703" y="15848"/>
                  <a:pt x="6731" y="16060"/>
                </a:cubicBezTo>
                <a:cubicBezTo>
                  <a:pt x="6778" y="16410"/>
                  <a:pt x="6822" y="16699"/>
                  <a:pt x="6832" y="16698"/>
                </a:cubicBezTo>
                <a:cubicBezTo>
                  <a:pt x="6836" y="16698"/>
                  <a:pt x="6844" y="16685"/>
                  <a:pt x="6851" y="16651"/>
                </a:cubicBezTo>
                <a:cubicBezTo>
                  <a:pt x="6855" y="16629"/>
                  <a:pt x="6855" y="16604"/>
                  <a:pt x="6860" y="16573"/>
                </a:cubicBezTo>
                <a:cubicBezTo>
                  <a:pt x="6861" y="16567"/>
                  <a:pt x="6863" y="16550"/>
                  <a:pt x="6865" y="16542"/>
                </a:cubicBezTo>
                <a:cubicBezTo>
                  <a:pt x="6875" y="16472"/>
                  <a:pt x="6889" y="16358"/>
                  <a:pt x="6901" y="16262"/>
                </a:cubicBezTo>
                <a:cubicBezTo>
                  <a:pt x="6915" y="16160"/>
                  <a:pt x="6935" y="15995"/>
                  <a:pt x="6952" y="15858"/>
                </a:cubicBezTo>
                <a:cubicBezTo>
                  <a:pt x="6958" y="15811"/>
                  <a:pt x="6965" y="15756"/>
                  <a:pt x="6970" y="15718"/>
                </a:cubicBezTo>
                <a:cubicBezTo>
                  <a:pt x="6976" y="15669"/>
                  <a:pt x="6982" y="15651"/>
                  <a:pt x="6989" y="15593"/>
                </a:cubicBezTo>
                <a:cubicBezTo>
                  <a:pt x="7000" y="15500"/>
                  <a:pt x="7004" y="15474"/>
                  <a:pt x="7012" y="15469"/>
                </a:cubicBezTo>
                <a:cubicBezTo>
                  <a:pt x="7014" y="15459"/>
                  <a:pt x="7014" y="15443"/>
                  <a:pt x="7016" y="15437"/>
                </a:cubicBezTo>
                <a:cubicBezTo>
                  <a:pt x="7022" y="15406"/>
                  <a:pt x="7028" y="15376"/>
                  <a:pt x="7030" y="15375"/>
                </a:cubicBezTo>
                <a:cubicBezTo>
                  <a:pt x="7035" y="15372"/>
                  <a:pt x="7044" y="15414"/>
                  <a:pt x="7048" y="15469"/>
                </a:cubicBezTo>
                <a:cubicBezTo>
                  <a:pt x="7056" y="15508"/>
                  <a:pt x="7059" y="15596"/>
                  <a:pt x="7062" y="15718"/>
                </a:cubicBezTo>
                <a:cubicBezTo>
                  <a:pt x="7071" y="15831"/>
                  <a:pt x="7076" y="15972"/>
                  <a:pt x="7076" y="16122"/>
                </a:cubicBezTo>
                <a:cubicBezTo>
                  <a:pt x="7076" y="16405"/>
                  <a:pt x="7070" y="16510"/>
                  <a:pt x="7048" y="16558"/>
                </a:cubicBezTo>
                <a:cubicBezTo>
                  <a:pt x="7044" y="16576"/>
                  <a:pt x="7038" y="16592"/>
                  <a:pt x="7030" y="16605"/>
                </a:cubicBezTo>
                <a:cubicBezTo>
                  <a:pt x="7029" y="16607"/>
                  <a:pt x="7027" y="16603"/>
                  <a:pt x="7025" y="16605"/>
                </a:cubicBezTo>
                <a:cubicBezTo>
                  <a:pt x="7010" y="16628"/>
                  <a:pt x="6999" y="16661"/>
                  <a:pt x="6993" y="16682"/>
                </a:cubicBezTo>
                <a:cubicBezTo>
                  <a:pt x="7018" y="16715"/>
                  <a:pt x="7095" y="16737"/>
                  <a:pt x="7228" y="16745"/>
                </a:cubicBezTo>
                <a:cubicBezTo>
                  <a:pt x="7322" y="16750"/>
                  <a:pt x="7375" y="16740"/>
                  <a:pt x="7407" y="16729"/>
                </a:cubicBezTo>
                <a:cubicBezTo>
                  <a:pt x="7410" y="16728"/>
                  <a:pt x="7418" y="16730"/>
                  <a:pt x="7421" y="16729"/>
                </a:cubicBezTo>
                <a:cubicBezTo>
                  <a:pt x="7448" y="16717"/>
                  <a:pt x="7449" y="16704"/>
                  <a:pt x="7434" y="16667"/>
                </a:cubicBezTo>
                <a:cubicBezTo>
                  <a:pt x="7419" y="16629"/>
                  <a:pt x="7409" y="16588"/>
                  <a:pt x="7407" y="16542"/>
                </a:cubicBezTo>
                <a:cubicBezTo>
                  <a:pt x="7406" y="16533"/>
                  <a:pt x="7411" y="16522"/>
                  <a:pt x="7411" y="16511"/>
                </a:cubicBezTo>
                <a:cubicBezTo>
                  <a:pt x="7411" y="16494"/>
                  <a:pt x="7415" y="16470"/>
                  <a:pt x="7416" y="16449"/>
                </a:cubicBezTo>
                <a:cubicBezTo>
                  <a:pt x="7417" y="16433"/>
                  <a:pt x="7414" y="16418"/>
                  <a:pt x="7416" y="16402"/>
                </a:cubicBezTo>
                <a:cubicBezTo>
                  <a:pt x="7417" y="16387"/>
                  <a:pt x="7418" y="16374"/>
                  <a:pt x="7421" y="16356"/>
                </a:cubicBezTo>
                <a:cubicBezTo>
                  <a:pt x="7444" y="16144"/>
                  <a:pt x="7499" y="16100"/>
                  <a:pt x="7549" y="16200"/>
                </a:cubicBezTo>
                <a:cubicBezTo>
                  <a:pt x="7576" y="16213"/>
                  <a:pt x="7587" y="16250"/>
                  <a:pt x="7604" y="16371"/>
                </a:cubicBezTo>
                <a:cubicBezTo>
                  <a:pt x="7607" y="16388"/>
                  <a:pt x="7607" y="16404"/>
                  <a:pt x="7609" y="16418"/>
                </a:cubicBezTo>
                <a:cubicBezTo>
                  <a:pt x="7613" y="16441"/>
                  <a:pt x="7620" y="16463"/>
                  <a:pt x="7623" y="16480"/>
                </a:cubicBezTo>
                <a:lnTo>
                  <a:pt x="7637" y="16558"/>
                </a:lnTo>
                <a:lnTo>
                  <a:pt x="7609" y="16620"/>
                </a:lnTo>
                <a:cubicBezTo>
                  <a:pt x="7605" y="16632"/>
                  <a:pt x="7601" y="16653"/>
                  <a:pt x="7595" y="16667"/>
                </a:cubicBezTo>
                <a:cubicBezTo>
                  <a:pt x="7586" y="16689"/>
                  <a:pt x="7580" y="16699"/>
                  <a:pt x="7577" y="16714"/>
                </a:cubicBezTo>
                <a:cubicBezTo>
                  <a:pt x="7569" y="16753"/>
                  <a:pt x="7596" y="16760"/>
                  <a:pt x="7687" y="16760"/>
                </a:cubicBezTo>
                <a:lnTo>
                  <a:pt x="7756" y="16760"/>
                </a:lnTo>
                <a:cubicBezTo>
                  <a:pt x="7783" y="16746"/>
                  <a:pt x="7782" y="16716"/>
                  <a:pt x="7761" y="16636"/>
                </a:cubicBezTo>
                <a:cubicBezTo>
                  <a:pt x="7759" y="16629"/>
                  <a:pt x="7759" y="16609"/>
                  <a:pt x="7756" y="16589"/>
                </a:cubicBezTo>
                <a:cubicBezTo>
                  <a:pt x="7745" y="16544"/>
                  <a:pt x="7726" y="16450"/>
                  <a:pt x="7710" y="16340"/>
                </a:cubicBezTo>
                <a:cubicBezTo>
                  <a:pt x="7689" y="16207"/>
                  <a:pt x="7667" y="16045"/>
                  <a:pt x="7641" y="15827"/>
                </a:cubicBezTo>
                <a:cubicBezTo>
                  <a:pt x="7637" y="15796"/>
                  <a:pt x="7636" y="15763"/>
                  <a:pt x="7632" y="15733"/>
                </a:cubicBezTo>
                <a:cubicBezTo>
                  <a:pt x="7591" y="15414"/>
                  <a:pt x="7553" y="15181"/>
                  <a:pt x="7540" y="15173"/>
                </a:cubicBezTo>
                <a:cubicBezTo>
                  <a:pt x="7537" y="15171"/>
                  <a:pt x="7534" y="15180"/>
                  <a:pt x="7531" y="15188"/>
                </a:cubicBezTo>
                <a:cubicBezTo>
                  <a:pt x="7526" y="15211"/>
                  <a:pt x="7523" y="15244"/>
                  <a:pt x="7517" y="15282"/>
                </a:cubicBezTo>
                <a:cubicBezTo>
                  <a:pt x="7506" y="15354"/>
                  <a:pt x="7490" y="15462"/>
                  <a:pt x="7476" y="15578"/>
                </a:cubicBezTo>
                <a:cubicBezTo>
                  <a:pt x="7466" y="15660"/>
                  <a:pt x="7458" y="15730"/>
                  <a:pt x="7448" y="15827"/>
                </a:cubicBezTo>
                <a:cubicBezTo>
                  <a:pt x="7443" y="15875"/>
                  <a:pt x="7439" y="15892"/>
                  <a:pt x="7434" y="15935"/>
                </a:cubicBezTo>
                <a:cubicBezTo>
                  <a:pt x="7379" y="16450"/>
                  <a:pt x="7353" y="16618"/>
                  <a:pt x="7319" y="16651"/>
                </a:cubicBezTo>
                <a:cubicBezTo>
                  <a:pt x="7304" y="16685"/>
                  <a:pt x="7291" y="16684"/>
                  <a:pt x="7274" y="16667"/>
                </a:cubicBezTo>
                <a:cubicBezTo>
                  <a:pt x="7270" y="16664"/>
                  <a:pt x="7267" y="16655"/>
                  <a:pt x="7264" y="16651"/>
                </a:cubicBezTo>
                <a:cubicBezTo>
                  <a:pt x="7223" y="16634"/>
                  <a:pt x="7203" y="16548"/>
                  <a:pt x="7191" y="16309"/>
                </a:cubicBezTo>
                <a:cubicBezTo>
                  <a:pt x="7184" y="16168"/>
                  <a:pt x="7181" y="15990"/>
                  <a:pt x="7177" y="15718"/>
                </a:cubicBezTo>
                <a:cubicBezTo>
                  <a:pt x="7177" y="15697"/>
                  <a:pt x="7173" y="15675"/>
                  <a:pt x="7172" y="15655"/>
                </a:cubicBezTo>
                <a:cubicBezTo>
                  <a:pt x="7167" y="15397"/>
                  <a:pt x="7165" y="15203"/>
                  <a:pt x="7172" y="15095"/>
                </a:cubicBezTo>
                <a:lnTo>
                  <a:pt x="7172" y="14971"/>
                </a:lnTo>
                <a:lnTo>
                  <a:pt x="7186" y="14955"/>
                </a:lnTo>
                <a:cubicBezTo>
                  <a:pt x="7195" y="14901"/>
                  <a:pt x="7207" y="14880"/>
                  <a:pt x="7228" y="14877"/>
                </a:cubicBezTo>
                <a:cubicBezTo>
                  <a:pt x="7241" y="14851"/>
                  <a:pt x="7251" y="14837"/>
                  <a:pt x="7255" y="14815"/>
                </a:cubicBezTo>
                <a:cubicBezTo>
                  <a:pt x="7241" y="14793"/>
                  <a:pt x="7205" y="14768"/>
                  <a:pt x="7159" y="14768"/>
                </a:cubicBezTo>
                <a:lnTo>
                  <a:pt x="7113" y="14768"/>
                </a:lnTo>
                <a:cubicBezTo>
                  <a:pt x="7062" y="14813"/>
                  <a:pt x="7028" y="14964"/>
                  <a:pt x="6975" y="15391"/>
                </a:cubicBezTo>
                <a:cubicBezTo>
                  <a:pt x="6969" y="15435"/>
                  <a:pt x="6967" y="15465"/>
                  <a:pt x="6961" y="15515"/>
                </a:cubicBezTo>
                <a:cubicBezTo>
                  <a:pt x="6938" y="15705"/>
                  <a:pt x="6916" y="15865"/>
                  <a:pt x="6901" y="15951"/>
                </a:cubicBezTo>
                <a:cubicBezTo>
                  <a:pt x="6898" y="15973"/>
                  <a:pt x="6884" y="16070"/>
                  <a:pt x="6883" y="16076"/>
                </a:cubicBezTo>
                <a:cubicBezTo>
                  <a:pt x="6880" y="16086"/>
                  <a:pt x="6871" y="16039"/>
                  <a:pt x="6860" y="15982"/>
                </a:cubicBezTo>
                <a:cubicBezTo>
                  <a:pt x="6845" y="15930"/>
                  <a:pt x="6819" y="15765"/>
                  <a:pt x="6791" y="15562"/>
                </a:cubicBezTo>
                <a:cubicBezTo>
                  <a:pt x="6785" y="15519"/>
                  <a:pt x="6784" y="15499"/>
                  <a:pt x="6777" y="15453"/>
                </a:cubicBezTo>
                <a:lnTo>
                  <a:pt x="6718" y="15033"/>
                </a:lnTo>
                <a:cubicBezTo>
                  <a:pt x="6715" y="15016"/>
                  <a:pt x="6711" y="14986"/>
                  <a:pt x="6708" y="14971"/>
                </a:cubicBezTo>
                <a:cubicBezTo>
                  <a:pt x="6692" y="14864"/>
                  <a:pt x="6681" y="14795"/>
                  <a:pt x="6676" y="14784"/>
                </a:cubicBezTo>
                <a:cubicBezTo>
                  <a:pt x="6673" y="14777"/>
                  <a:pt x="6664" y="14773"/>
                  <a:pt x="6658" y="14768"/>
                </a:cubicBezTo>
                <a:lnTo>
                  <a:pt x="6580" y="14768"/>
                </a:lnTo>
                <a:close/>
                <a:moveTo>
                  <a:pt x="11487" y="14893"/>
                </a:moveTo>
                <a:lnTo>
                  <a:pt x="11542" y="14893"/>
                </a:lnTo>
                <a:cubicBezTo>
                  <a:pt x="11645" y="14910"/>
                  <a:pt x="11692" y="15230"/>
                  <a:pt x="11629" y="15500"/>
                </a:cubicBezTo>
                <a:cubicBezTo>
                  <a:pt x="11605" y="15606"/>
                  <a:pt x="11576" y="15655"/>
                  <a:pt x="11542" y="15655"/>
                </a:cubicBezTo>
                <a:cubicBezTo>
                  <a:pt x="11481" y="15655"/>
                  <a:pt x="11476" y="15590"/>
                  <a:pt x="11482" y="15188"/>
                </a:cubicBezTo>
                <a:lnTo>
                  <a:pt x="11487" y="14893"/>
                </a:lnTo>
                <a:close/>
                <a:moveTo>
                  <a:pt x="7848" y="15111"/>
                </a:moveTo>
                <a:cubicBezTo>
                  <a:pt x="7839" y="15097"/>
                  <a:pt x="7829" y="15115"/>
                  <a:pt x="7820" y="15173"/>
                </a:cubicBezTo>
                <a:cubicBezTo>
                  <a:pt x="7817" y="15193"/>
                  <a:pt x="7819" y="15223"/>
                  <a:pt x="7816" y="15251"/>
                </a:cubicBezTo>
                <a:cubicBezTo>
                  <a:pt x="7814" y="15270"/>
                  <a:pt x="7809" y="15289"/>
                  <a:pt x="7807" y="15313"/>
                </a:cubicBezTo>
                <a:cubicBezTo>
                  <a:pt x="7804" y="15345"/>
                  <a:pt x="7804" y="15365"/>
                  <a:pt x="7802" y="15391"/>
                </a:cubicBezTo>
                <a:cubicBezTo>
                  <a:pt x="7802" y="15395"/>
                  <a:pt x="7802" y="15402"/>
                  <a:pt x="7802" y="15406"/>
                </a:cubicBezTo>
                <a:cubicBezTo>
                  <a:pt x="7793" y="15540"/>
                  <a:pt x="7802" y="15555"/>
                  <a:pt x="7829" y="15484"/>
                </a:cubicBezTo>
                <a:cubicBezTo>
                  <a:pt x="7835" y="15470"/>
                  <a:pt x="7837" y="15458"/>
                  <a:pt x="7843" y="15437"/>
                </a:cubicBezTo>
                <a:cubicBezTo>
                  <a:pt x="7857" y="15394"/>
                  <a:pt x="7870" y="15377"/>
                  <a:pt x="7885" y="15360"/>
                </a:cubicBezTo>
                <a:cubicBezTo>
                  <a:pt x="7887" y="15355"/>
                  <a:pt x="7888" y="15346"/>
                  <a:pt x="7889" y="15344"/>
                </a:cubicBezTo>
                <a:cubicBezTo>
                  <a:pt x="7894" y="15338"/>
                  <a:pt x="7902" y="15347"/>
                  <a:pt x="7908" y="15344"/>
                </a:cubicBezTo>
                <a:cubicBezTo>
                  <a:pt x="7910" y="15343"/>
                  <a:pt x="7910" y="15329"/>
                  <a:pt x="7912" y="15329"/>
                </a:cubicBezTo>
                <a:cubicBezTo>
                  <a:pt x="7919" y="15326"/>
                  <a:pt x="7928" y="15326"/>
                  <a:pt x="7935" y="15329"/>
                </a:cubicBezTo>
                <a:cubicBezTo>
                  <a:pt x="7941" y="15331"/>
                  <a:pt x="7944" y="15338"/>
                  <a:pt x="7949" y="15344"/>
                </a:cubicBezTo>
                <a:lnTo>
                  <a:pt x="7995" y="15360"/>
                </a:lnTo>
                <a:lnTo>
                  <a:pt x="7995" y="15842"/>
                </a:lnTo>
                <a:cubicBezTo>
                  <a:pt x="7995" y="15868"/>
                  <a:pt x="7995" y="15876"/>
                  <a:pt x="7995" y="15904"/>
                </a:cubicBezTo>
                <a:cubicBezTo>
                  <a:pt x="7998" y="16189"/>
                  <a:pt x="7998" y="16349"/>
                  <a:pt x="7990" y="16449"/>
                </a:cubicBezTo>
                <a:cubicBezTo>
                  <a:pt x="7986" y="16573"/>
                  <a:pt x="7974" y="16606"/>
                  <a:pt x="7954" y="16636"/>
                </a:cubicBezTo>
                <a:cubicBezTo>
                  <a:pt x="7935" y="16663"/>
                  <a:pt x="7925" y="16689"/>
                  <a:pt x="7921" y="16714"/>
                </a:cubicBezTo>
                <a:cubicBezTo>
                  <a:pt x="7923" y="16716"/>
                  <a:pt x="7920" y="16727"/>
                  <a:pt x="7921" y="16729"/>
                </a:cubicBezTo>
                <a:cubicBezTo>
                  <a:pt x="7921" y="16732"/>
                  <a:pt x="7926" y="16726"/>
                  <a:pt x="7926" y="16729"/>
                </a:cubicBezTo>
                <a:cubicBezTo>
                  <a:pt x="7932" y="16743"/>
                  <a:pt x="7958" y="16754"/>
                  <a:pt x="7995" y="16760"/>
                </a:cubicBezTo>
                <a:cubicBezTo>
                  <a:pt x="8011" y="16761"/>
                  <a:pt x="8021" y="16760"/>
                  <a:pt x="8045" y="16760"/>
                </a:cubicBezTo>
                <a:cubicBezTo>
                  <a:pt x="8066" y="16760"/>
                  <a:pt x="8076" y="16761"/>
                  <a:pt x="8091" y="16760"/>
                </a:cubicBezTo>
                <a:cubicBezTo>
                  <a:pt x="8121" y="16756"/>
                  <a:pt x="8145" y="16755"/>
                  <a:pt x="8160" y="16745"/>
                </a:cubicBezTo>
                <a:cubicBezTo>
                  <a:pt x="8162" y="16741"/>
                  <a:pt x="8165" y="16735"/>
                  <a:pt x="8165" y="16729"/>
                </a:cubicBezTo>
                <a:cubicBezTo>
                  <a:pt x="8167" y="16727"/>
                  <a:pt x="8177" y="16731"/>
                  <a:pt x="8179" y="16729"/>
                </a:cubicBezTo>
                <a:cubicBezTo>
                  <a:pt x="8179" y="16713"/>
                  <a:pt x="8164" y="16677"/>
                  <a:pt x="8147" y="16651"/>
                </a:cubicBezTo>
                <a:cubicBezTo>
                  <a:pt x="8127" y="16641"/>
                  <a:pt x="8119" y="16624"/>
                  <a:pt x="8114" y="16527"/>
                </a:cubicBezTo>
                <a:cubicBezTo>
                  <a:pt x="8105" y="16475"/>
                  <a:pt x="8098" y="16417"/>
                  <a:pt x="8096" y="16324"/>
                </a:cubicBezTo>
                <a:cubicBezTo>
                  <a:pt x="8096" y="16237"/>
                  <a:pt x="8095" y="16121"/>
                  <a:pt x="8096" y="15967"/>
                </a:cubicBezTo>
                <a:lnTo>
                  <a:pt x="8101" y="15609"/>
                </a:lnTo>
                <a:cubicBezTo>
                  <a:pt x="8102" y="15542"/>
                  <a:pt x="8107" y="15493"/>
                  <a:pt x="8110" y="15453"/>
                </a:cubicBezTo>
                <a:lnTo>
                  <a:pt x="8110" y="15360"/>
                </a:lnTo>
                <a:lnTo>
                  <a:pt x="8119" y="15344"/>
                </a:lnTo>
                <a:cubicBezTo>
                  <a:pt x="8120" y="15342"/>
                  <a:pt x="8123" y="15346"/>
                  <a:pt x="8124" y="15344"/>
                </a:cubicBezTo>
                <a:lnTo>
                  <a:pt x="8156" y="15329"/>
                </a:lnTo>
                <a:cubicBezTo>
                  <a:pt x="8171" y="15323"/>
                  <a:pt x="8183" y="15321"/>
                  <a:pt x="8192" y="15329"/>
                </a:cubicBezTo>
                <a:cubicBezTo>
                  <a:pt x="8194" y="15332"/>
                  <a:pt x="8195" y="15340"/>
                  <a:pt x="8197" y="15344"/>
                </a:cubicBezTo>
                <a:cubicBezTo>
                  <a:pt x="8210" y="15357"/>
                  <a:pt x="8219" y="15382"/>
                  <a:pt x="8229" y="15437"/>
                </a:cubicBezTo>
                <a:cubicBezTo>
                  <a:pt x="8230" y="15440"/>
                  <a:pt x="8233" y="15451"/>
                  <a:pt x="8234" y="15453"/>
                </a:cubicBezTo>
                <a:cubicBezTo>
                  <a:pt x="8235" y="15461"/>
                  <a:pt x="8237" y="15460"/>
                  <a:pt x="8238" y="15469"/>
                </a:cubicBezTo>
                <a:cubicBezTo>
                  <a:pt x="8249" y="15534"/>
                  <a:pt x="8255" y="15575"/>
                  <a:pt x="8261" y="15578"/>
                </a:cubicBezTo>
                <a:cubicBezTo>
                  <a:pt x="8263" y="15578"/>
                  <a:pt x="8264" y="15566"/>
                  <a:pt x="8266" y="15562"/>
                </a:cubicBezTo>
                <a:cubicBezTo>
                  <a:pt x="8273" y="15538"/>
                  <a:pt x="8279" y="15464"/>
                  <a:pt x="8289" y="15313"/>
                </a:cubicBezTo>
                <a:cubicBezTo>
                  <a:pt x="8300" y="15148"/>
                  <a:pt x="8272" y="15060"/>
                  <a:pt x="8243" y="15157"/>
                </a:cubicBezTo>
                <a:cubicBezTo>
                  <a:pt x="8220" y="15236"/>
                  <a:pt x="7876" y="15235"/>
                  <a:pt x="7862" y="15157"/>
                </a:cubicBezTo>
                <a:cubicBezTo>
                  <a:pt x="7857" y="15132"/>
                  <a:pt x="7852" y="15118"/>
                  <a:pt x="7848" y="15111"/>
                </a:cubicBezTo>
                <a:close/>
                <a:moveTo>
                  <a:pt x="10811" y="15142"/>
                </a:moveTo>
                <a:cubicBezTo>
                  <a:pt x="10801" y="15145"/>
                  <a:pt x="10793" y="15149"/>
                  <a:pt x="10784" y="15157"/>
                </a:cubicBezTo>
                <a:cubicBezTo>
                  <a:pt x="10778" y="15160"/>
                  <a:pt x="10771" y="15168"/>
                  <a:pt x="10766" y="15173"/>
                </a:cubicBezTo>
                <a:cubicBezTo>
                  <a:pt x="10762" y="15178"/>
                  <a:pt x="10755" y="15183"/>
                  <a:pt x="10752" y="15188"/>
                </a:cubicBezTo>
                <a:cubicBezTo>
                  <a:pt x="10742" y="15199"/>
                  <a:pt x="10733" y="15220"/>
                  <a:pt x="10724" y="15235"/>
                </a:cubicBezTo>
                <a:cubicBezTo>
                  <a:pt x="10689" y="15319"/>
                  <a:pt x="10672" y="15452"/>
                  <a:pt x="10674" y="15624"/>
                </a:cubicBezTo>
                <a:cubicBezTo>
                  <a:pt x="10674" y="15652"/>
                  <a:pt x="10672" y="15662"/>
                  <a:pt x="10674" y="15686"/>
                </a:cubicBezTo>
                <a:cubicBezTo>
                  <a:pt x="10679" y="15732"/>
                  <a:pt x="10686" y="15783"/>
                  <a:pt x="10697" y="15827"/>
                </a:cubicBezTo>
                <a:cubicBezTo>
                  <a:pt x="10702" y="15852"/>
                  <a:pt x="10711" y="15881"/>
                  <a:pt x="10720" y="15904"/>
                </a:cubicBezTo>
                <a:cubicBezTo>
                  <a:pt x="10741" y="15967"/>
                  <a:pt x="10768" y="16031"/>
                  <a:pt x="10802" y="16091"/>
                </a:cubicBezTo>
                <a:cubicBezTo>
                  <a:pt x="10804" y="16094"/>
                  <a:pt x="10805" y="16088"/>
                  <a:pt x="10807" y="16091"/>
                </a:cubicBezTo>
                <a:cubicBezTo>
                  <a:pt x="10921" y="16274"/>
                  <a:pt x="10956" y="16484"/>
                  <a:pt x="10890" y="16605"/>
                </a:cubicBezTo>
                <a:cubicBezTo>
                  <a:pt x="10877" y="16627"/>
                  <a:pt x="10865" y="16642"/>
                  <a:pt x="10853" y="16651"/>
                </a:cubicBezTo>
                <a:cubicBezTo>
                  <a:pt x="10848" y="16658"/>
                  <a:pt x="10844" y="16663"/>
                  <a:pt x="10839" y="16667"/>
                </a:cubicBezTo>
                <a:cubicBezTo>
                  <a:pt x="10838" y="16668"/>
                  <a:pt x="10835" y="16666"/>
                  <a:pt x="10834" y="16667"/>
                </a:cubicBezTo>
                <a:cubicBezTo>
                  <a:pt x="10824" y="16673"/>
                  <a:pt x="10817" y="16673"/>
                  <a:pt x="10807" y="16667"/>
                </a:cubicBezTo>
                <a:cubicBezTo>
                  <a:pt x="10784" y="16646"/>
                  <a:pt x="10758" y="16588"/>
                  <a:pt x="10729" y="16480"/>
                </a:cubicBezTo>
                <a:lnTo>
                  <a:pt x="10715" y="16418"/>
                </a:lnTo>
                <a:cubicBezTo>
                  <a:pt x="10713" y="16412"/>
                  <a:pt x="10712" y="16408"/>
                  <a:pt x="10710" y="16402"/>
                </a:cubicBezTo>
                <a:cubicBezTo>
                  <a:pt x="10701" y="16373"/>
                  <a:pt x="10685" y="16324"/>
                  <a:pt x="10683" y="16324"/>
                </a:cubicBezTo>
                <a:cubicBezTo>
                  <a:pt x="10678" y="16324"/>
                  <a:pt x="10674" y="16406"/>
                  <a:pt x="10674" y="16511"/>
                </a:cubicBezTo>
                <a:cubicBezTo>
                  <a:pt x="10675" y="16541"/>
                  <a:pt x="10676" y="16579"/>
                  <a:pt x="10678" y="16605"/>
                </a:cubicBezTo>
                <a:cubicBezTo>
                  <a:pt x="10682" y="16643"/>
                  <a:pt x="10691" y="16678"/>
                  <a:pt x="10697" y="16698"/>
                </a:cubicBezTo>
                <a:cubicBezTo>
                  <a:pt x="10698" y="16706"/>
                  <a:pt x="10699" y="16711"/>
                  <a:pt x="10701" y="16714"/>
                </a:cubicBezTo>
                <a:cubicBezTo>
                  <a:pt x="10706" y="16721"/>
                  <a:pt x="10715" y="16725"/>
                  <a:pt x="10724" y="16729"/>
                </a:cubicBezTo>
                <a:cubicBezTo>
                  <a:pt x="10773" y="16769"/>
                  <a:pt x="10837" y="16757"/>
                  <a:pt x="10885" y="16698"/>
                </a:cubicBezTo>
                <a:cubicBezTo>
                  <a:pt x="10894" y="16692"/>
                  <a:pt x="10900" y="16689"/>
                  <a:pt x="10908" y="16682"/>
                </a:cubicBezTo>
                <a:cubicBezTo>
                  <a:pt x="10937" y="16627"/>
                  <a:pt x="10957" y="16547"/>
                  <a:pt x="10968" y="16449"/>
                </a:cubicBezTo>
                <a:cubicBezTo>
                  <a:pt x="10970" y="16421"/>
                  <a:pt x="10975" y="16399"/>
                  <a:pt x="10977" y="16371"/>
                </a:cubicBezTo>
                <a:cubicBezTo>
                  <a:pt x="10979" y="16326"/>
                  <a:pt x="10977" y="16285"/>
                  <a:pt x="10977" y="16247"/>
                </a:cubicBezTo>
                <a:cubicBezTo>
                  <a:pt x="10975" y="16155"/>
                  <a:pt x="10967" y="16072"/>
                  <a:pt x="10949" y="15998"/>
                </a:cubicBezTo>
                <a:cubicBezTo>
                  <a:pt x="10941" y="15967"/>
                  <a:pt x="10934" y="15933"/>
                  <a:pt x="10922" y="15904"/>
                </a:cubicBezTo>
                <a:cubicBezTo>
                  <a:pt x="10921" y="15903"/>
                  <a:pt x="10918" y="15906"/>
                  <a:pt x="10917" y="15904"/>
                </a:cubicBezTo>
                <a:cubicBezTo>
                  <a:pt x="10898" y="15862"/>
                  <a:pt x="10877" y="15808"/>
                  <a:pt x="10848" y="15764"/>
                </a:cubicBezTo>
                <a:cubicBezTo>
                  <a:pt x="10758" y="15627"/>
                  <a:pt x="10743" y="15586"/>
                  <a:pt x="10743" y="15469"/>
                </a:cubicBezTo>
                <a:cubicBezTo>
                  <a:pt x="10743" y="15300"/>
                  <a:pt x="10782" y="15222"/>
                  <a:pt x="10825" y="15266"/>
                </a:cubicBezTo>
                <a:cubicBezTo>
                  <a:pt x="10852" y="15280"/>
                  <a:pt x="10879" y="15331"/>
                  <a:pt x="10899" y="15422"/>
                </a:cubicBezTo>
                <a:cubicBezTo>
                  <a:pt x="10909" y="15467"/>
                  <a:pt x="10914" y="15497"/>
                  <a:pt x="10922" y="15515"/>
                </a:cubicBezTo>
                <a:cubicBezTo>
                  <a:pt x="10924" y="15520"/>
                  <a:pt x="10929" y="15512"/>
                  <a:pt x="10931" y="15515"/>
                </a:cubicBezTo>
                <a:cubicBezTo>
                  <a:pt x="10936" y="15486"/>
                  <a:pt x="10938" y="15448"/>
                  <a:pt x="10936" y="15375"/>
                </a:cubicBezTo>
                <a:cubicBezTo>
                  <a:pt x="10934" y="15305"/>
                  <a:pt x="10929" y="15250"/>
                  <a:pt x="10922" y="15220"/>
                </a:cubicBezTo>
                <a:cubicBezTo>
                  <a:pt x="10920" y="15215"/>
                  <a:pt x="10919" y="15208"/>
                  <a:pt x="10917" y="15204"/>
                </a:cubicBezTo>
                <a:cubicBezTo>
                  <a:pt x="10906" y="15178"/>
                  <a:pt x="10890" y="15166"/>
                  <a:pt x="10867" y="15157"/>
                </a:cubicBezTo>
                <a:cubicBezTo>
                  <a:pt x="10860" y="15151"/>
                  <a:pt x="10855" y="15146"/>
                  <a:pt x="10848" y="15142"/>
                </a:cubicBezTo>
                <a:cubicBezTo>
                  <a:pt x="10846" y="15141"/>
                  <a:pt x="10845" y="15142"/>
                  <a:pt x="10844" y="15142"/>
                </a:cubicBezTo>
                <a:cubicBezTo>
                  <a:pt x="10834" y="15138"/>
                  <a:pt x="10825" y="15140"/>
                  <a:pt x="10816" y="15142"/>
                </a:cubicBezTo>
                <a:cubicBezTo>
                  <a:pt x="10814" y="15142"/>
                  <a:pt x="10813" y="15141"/>
                  <a:pt x="10811" y="15142"/>
                </a:cubicBezTo>
                <a:close/>
                <a:moveTo>
                  <a:pt x="12636" y="15142"/>
                </a:moveTo>
                <a:cubicBezTo>
                  <a:pt x="12598" y="15136"/>
                  <a:pt x="12558" y="15177"/>
                  <a:pt x="12525" y="15251"/>
                </a:cubicBezTo>
                <a:cubicBezTo>
                  <a:pt x="12505" y="15296"/>
                  <a:pt x="12492" y="15325"/>
                  <a:pt x="12484" y="15375"/>
                </a:cubicBezTo>
                <a:cubicBezTo>
                  <a:pt x="12483" y="15383"/>
                  <a:pt x="12481" y="15398"/>
                  <a:pt x="12479" y="15406"/>
                </a:cubicBezTo>
                <a:cubicBezTo>
                  <a:pt x="12473" y="15462"/>
                  <a:pt x="12472" y="15532"/>
                  <a:pt x="12475" y="15624"/>
                </a:cubicBezTo>
                <a:cubicBezTo>
                  <a:pt x="12481" y="15834"/>
                  <a:pt x="12498" y="15893"/>
                  <a:pt x="12594" y="16060"/>
                </a:cubicBezTo>
                <a:cubicBezTo>
                  <a:pt x="12621" y="16107"/>
                  <a:pt x="12645" y="16159"/>
                  <a:pt x="12663" y="16200"/>
                </a:cubicBezTo>
                <a:cubicBezTo>
                  <a:pt x="12665" y="16203"/>
                  <a:pt x="12666" y="16212"/>
                  <a:pt x="12668" y="16216"/>
                </a:cubicBezTo>
                <a:cubicBezTo>
                  <a:pt x="12708" y="16295"/>
                  <a:pt x="12726" y="16365"/>
                  <a:pt x="12718" y="16449"/>
                </a:cubicBezTo>
                <a:cubicBezTo>
                  <a:pt x="12717" y="16481"/>
                  <a:pt x="12714" y="16511"/>
                  <a:pt x="12705" y="16542"/>
                </a:cubicBezTo>
                <a:cubicBezTo>
                  <a:pt x="12731" y="16456"/>
                  <a:pt x="12773" y="16396"/>
                  <a:pt x="12773" y="16262"/>
                </a:cubicBezTo>
                <a:cubicBezTo>
                  <a:pt x="12773" y="16135"/>
                  <a:pt x="12765" y="16051"/>
                  <a:pt x="12750" y="15982"/>
                </a:cubicBezTo>
                <a:cubicBezTo>
                  <a:pt x="12746" y="15964"/>
                  <a:pt x="12742" y="15951"/>
                  <a:pt x="12737" y="15935"/>
                </a:cubicBezTo>
                <a:cubicBezTo>
                  <a:pt x="12732" y="15920"/>
                  <a:pt x="12729" y="15901"/>
                  <a:pt x="12723" y="15889"/>
                </a:cubicBezTo>
                <a:cubicBezTo>
                  <a:pt x="12710" y="15863"/>
                  <a:pt x="12692" y="15848"/>
                  <a:pt x="12677" y="15827"/>
                </a:cubicBezTo>
                <a:cubicBezTo>
                  <a:pt x="12667" y="15813"/>
                  <a:pt x="12658" y="15794"/>
                  <a:pt x="12645" y="15780"/>
                </a:cubicBezTo>
                <a:cubicBezTo>
                  <a:pt x="12621" y="15754"/>
                  <a:pt x="12605" y="15723"/>
                  <a:pt x="12590" y="15686"/>
                </a:cubicBezTo>
                <a:cubicBezTo>
                  <a:pt x="12528" y="15567"/>
                  <a:pt x="12518" y="15442"/>
                  <a:pt x="12557" y="15329"/>
                </a:cubicBezTo>
                <a:cubicBezTo>
                  <a:pt x="12563" y="15314"/>
                  <a:pt x="12566" y="15308"/>
                  <a:pt x="12571" y="15297"/>
                </a:cubicBezTo>
                <a:cubicBezTo>
                  <a:pt x="12574" y="15292"/>
                  <a:pt x="12574" y="15286"/>
                  <a:pt x="12576" y="15282"/>
                </a:cubicBezTo>
                <a:cubicBezTo>
                  <a:pt x="12602" y="15194"/>
                  <a:pt x="12623" y="15210"/>
                  <a:pt x="12659" y="15313"/>
                </a:cubicBezTo>
                <a:cubicBezTo>
                  <a:pt x="12663" y="15325"/>
                  <a:pt x="12668" y="15329"/>
                  <a:pt x="12672" y="15344"/>
                </a:cubicBezTo>
                <a:cubicBezTo>
                  <a:pt x="12675" y="15353"/>
                  <a:pt x="12679" y="15365"/>
                  <a:pt x="12682" y="15375"/>
                </a:cubicBezTo>
                <a:cubicBezTo>
                  <a:pt x="12704" y="15452"/>
                  <a:pt x="12720" y="15468"/>
                  <a:pt x="12732" y="15469"/>
                </a:cubicBezTo>
                <a:cubicBezTo>
                  <a:pt x="12733" y="15443"/>
                  <a:pt x="12737" y="15417"/>
                  <a:pt x="12737" y="15375"/>
                </a:cubicBezTo>
                <a:cubicBezTo>
                  <a:pt x="12737" y="15340"/>
                  <a:pt x="12734" y="15323"/>
                  <a:pt x="12732" y="15297"/>
                </a:cubicBezTo>
                <a:cubicBezTo>
                  <a:pt x="12715" y="15214"/>
                  <a:pt x="12681" y="15154"/>
                  <a:pt x="12645" y="15142"/>
                </a:cubicBezTo>
                <a:cubicBezTo>
                  <a:pt x="12642" y="15141"/>
                  <a:pt x="12639" y="15142"/>
                  <a:pt x="12636" y="15142"/>
                </a:cubicBezTo>
                <a:close/>
                <a:moveTo>
                  <a:pt x="16518" y="15142"/>
                </a:moveTo>
                <a:cubicBezTo>
                  <a:pt x="16481" y="15142"/>
                  <a:pt x="16447" y="15161"/>
                  <a:pt x="16417" y="15188"/>
                </a:cubicBezTo>
                <a:cubicBezTo>
                  <a:pt x="16404" y="15203"/>
                  <a:pt x="16388" y="15216"/>
                  <a:pt x="16376" y="15235"/>
                </a:cubicBezTo>
                <a:cubicBezTo>
                  <a:pt x="16374" y="15238"/>
                  <a:pt x="16373" y="15247"/>
                  <a:pt x="16371" y="15251"/>
                </a:cubicBezTo>
                <a:cubicBezTo>
                  <a:pt x="16354" y="15278"/>
                  <a:pt x="16339" y="15310"/>
                  <a:pt x="16325" y="15344"/>
                </a:cubicBezTo>
                <a:cubicBezTo>
                  <a:pt x="16321" y="15356"/>
                  <a:pt x="16320" y="15363"/>
                  <a:pt x="16316" y="15375"/>
                </a:cubicBezTo>
                <a:cubicBezTo>
                  <a:pt x="16310" y="15395"/>
                  <a:pt x="16303" y="15415"/>
                  <a:pt x="16298" y="15437"/>
                </a:cubicBezTo>
                <a:cubicBezTo>
                  <a:pt x="16288" y="15480"/>
                  <a:pt x="16277" y="15527"/>
                  <a:pt x="16270" y="15578"/>
                </a:cubicBezTo>
                <a:cubicBezTo>
                  <a:pt x="16260" y="15679"/>
                  <a:pt x="16252" y="15852"/>
                  <a:pt x="16252" y="16013"/>
                </a:cubicBezTo>
                <a:cubicBezTo>
                  <a:pt x="16252" y="16206"/>
                  <a:pt x="16268" y="16369"/>
                  <a:pt x="16298" y="16496"/>
                </a:cubicBezTo>
                <a:cubicBezTo>
                  <a:pt x="16305" y="16529"/>
                  <a:pt x="16315" y="16561"/>
                  <a:pt x="16325" y="16589"/>
                </a:cubicBezTo>
                <a:cubicBezTo>
                  <a:pt x="16329" y="16600"/>
                  <a:pt x="16335" y="16609"/>
                  <a:pt x="16339" y="16620"/>
                </a:cubicBezTo>
                <a:cubicBezTo>
                  <a:pt x="16354" y="16656"/>
                  <a:pt x="16366" y="16674"/>
                  <a:pt x="16385" y="16698"/>
                </a:cubicBezTo>
                <a:cubicBezTo>
                  <a:pt x="16389" y="16703"/>
                  <a:pt x="16394" y="16710"/>
                  <a:pt x="16399" y="16714"/>
                </a:cubicBezTo>
                <a:cubicBezTo>
                  <a:pt x="16405" y="16720"/>
                  <a:pt x="16418" y="16724"/>
                  <a:pt x="16426" y="16729"/>
                </a:cubicBezTo>
                <a:cubicBezTo>
                  <a:pt x="16451" y="16743"/>
                  <a:pt x="16477" y="16760"/>
                  <a:pt x="16514" y="16760"/>
                </a:cubicBezTo>
                <a:cubicBezTo>
                  <a:pt x="16572" y="16760"/>
                  <a:pt x="16611" y="16741"/>
                  <a:pt x="16638" y="16698"/>
                </a:cubicBezTo>
                <a:cubicBezTo>
                  <a:pt x="16651" y="16659"/>
                  <a:pt x="16668" y="16569"/>
                  <a:pt x="16674" y="16480"/>
                </a:cubicBezTo>
                <a:cubicBezTo>
                  <a:pt x="16677" y="16450"/>
                  <a:pt x="16678" y="16422"/>
                  <a:pt x="16679" y="16402"/>
                </a:cubicBezTo>
                <a:cubicBezTo>
                  <a:pt x="16673" y="16334"/>
                  <a:pt x="16653" y="16351"/>
                  <a:pt x="16628" y="16449"/>
                </a:cubicBezTo>
                <a:cubicBezTo>
                  <a:pt x="16614" y="16508"/>
                  <a:pt x="16595" y="16550"/>
                  <a:pt x="16573" y="16589"/>
                </a:cubicBezTo>
                <a:cubicBezTo>
                  <a:pt x="16570" y="16597"/>
                  <a:pt x="16563" y="16598"/>
                  <a:pt x="16560" y="16605"/>
                </a:cubicBezTo>
                <a:cubicBezTo>
                  <a:pt x="16532" y="16679"/>
                  <a:pt x="16504" y="16705"/>
                  <a:pt x="16472" y="16667"/>
                </a:cubicBezTo>
                <a:cubicBezTo>
                  <a:pt x="16471" y="16666"/>
                  <a:pt x="16469" y="16668"/>
                  <a:pt x="16468" y="16667"/>
                </a:cubicBezTo>
                <a:cubicBezTo>
                  <a:pt x="16460" y="16660"/>
                  <a:pt x="16452" y="16634"/>
                  <a:pt x="16445" y="16620"/>
                </a:cubicBezTo>
                <a:cubicBezTo>
                  <a:pt x="16432" y="16597"/>
                  <a:pt x="16423" y="16565"/>
                  <a:pt x="16413" y="16527"/>
                </a:cubicBezTo>
                <a:cubicBezTo>
                  <a:pt x="16395" y="16468"/>
                  <a:pt x="16381" y="16401"/>
                  <a:pt x="16371" y="16309"/>
                </a:cubicBezTo>
                <a:cubicBezTo>
                  <a:pt x="16369" y="16292"/>
                  <a:pt x="16368" y="16265"/>
                  <a:pt x="16367" y="16247"/>
                </a:cubicBezTo>
                <a:cubicBezTo>
                  <a:pt x="16364" y="16219"/>
                  <a:pt x="16359" y="16198"/>
                  <a:pt x="16357" y="16169"/>
                </a:cubicBezTo>
                <a:cubicBezTo>
                  <a:pt x="16356" y="16145"/>
                  <a:pt x="16354" y="16117"/>
                  <a:pt x="16353" y="16091"/>
                </a:cubicBezTo>
                <a:cubicBezTo>
                  <a:pt x="16338" y="15714"/>
                  <a:pt x="16389" y="15314"/>
                  <a:pt x="16463" y="15235"/>
                </a:cubicBezTo>
                <a:cubicBezTo>
                  <a:pt x="16486" y="15210"/>
                  <a:pt x="16513" y="15234"/>
                  <a:pt x="16541" y="15282"/>
                </a:cubicBezTo>
                <a:cubicBezTo>
                  <a:pt x="16547" y="15288"/>
                  <a:pt x="16554" y="15289"/>
                  <a:pt x="16560" y="15297"/>
                </a:cubicBezTo>
                <a:cubicBezTo>
                  <a:pt x="16562" y="15301"/>
                  <a:pt x="16562" y="15309"/>
                  <a:pt x="16564" y="15313"/>
                </a:cubicBezTo>
                <a:cubicBezTo>
                  <a:pt x="16577" y="15335"/>
                  <a:pt x="16589" y="15368"/>
                  <a:pt x="16601" y="15406"/>
                </a:cubicBezTo>
                <a:cubicBezTo>
                  <a:pt x="16603" y="15412"/>
                  <a:pt x="16604" y="15417"/>
                  <a:pt x="16605" y="15422"/>
                </a:cubicBezTo>
                <a:cubicBezTo>
                  <a:pt x="16608" y="15431"/>
                  <a:pt x="16612" y="15430"/>
                  <a:pt x="16615" y="15437"/>
                </a:cubicBezTo>
                <a:cubicBezTo>
                  <a:pt x="16618" y="15447"/>
                  <a:pt x="16620" y="15459"/>
                  <a:pt x="16624" y="15469"/>
                </a:cubicBezTo>
                <a:cubicBezTo>
                  <a:pt x="16660" y="15544"/>
                  <a:pt x="16670" y="15514"/>
                  <a:pt x="16670" y="15375"/>
                </a:cubicBezTo>
                <a:cubicBezTo>
                  <a:pt x="16670" y="15341"/>
                  <a:pt x="16664" y="15308"/>
                  <a:pt x="16661" y="15282"/>
                </a:cubicBezTo>
                <a:cubicBezTo>
                  <a:pt x="16656" y="15250"/>
                  <a:pt x="16650" y="15223"/>
                  <a:pt x="16642" y="15204"/>
                </a:cubicBezTo>
                <a:cubicBezTo>
                  <a:pt x="16629" y="15184"/>
                  <a:pt x="16611" y="15177"/>
                  <a:pt x="16573" y="15157"/>
                </a:cubicBezTo>
                <a:cubicBezTo>
                  <a:pt x="16555" y="15148"/>
                  <a:pt x="16535" y="15144"/>
                  <a:pt x="16518" y="15142"/>
                </a:cubicBezTo>
                <a:close/>
                <a:moveTo>
                  <a:pt x="8992" y="15157"/>
                </a:moveTo>
                <a:cubicBezTo>
                  <a:pt x="8973" y="15158"/>
                  <a:pt x="8953" y="15170"/>
                  <a:pt x="8937" y="15173"/>
                </a:cubicBezTo>
                <a:cubicBezTo>
                  <a:pt x="8914" y="15177"/>
                  <a:pt x="8894" y="15181"/>
                  <a:pt x="8886" y="15188"/>
                </a:cubicBezTo>
                <a:cubicBezTo>
                  <a:pt x="8880" y="15193"/>
                  <a:pt x="8880" y="15185"/>
                  <a:pt x="8877" y="15188"/>
                </a:cubicBezTo>
                <a:cubicBezTo>
                  <a:pt x="8874" y="15193"/>
                  <a:pt x="8872" y="15199"/>
                  <a:pt x="8872" y="15204"/>
                </a:cubicBezTo>
                <a:cubicBezTo>
                  <a:pt x="8872" y="15217"/>
                  <a:pt x="8876" y="15237"/>
                  <a:pt x="8882" y="15251"/>
                </a:cubicBezTo>
                <a:cubicBezTo>
                  <a:pt x="8886" y="15256"/>
                  <a:pt x="8885" y="15259"/>
                  <a:pt x="8891" y="15266"/>
                </a:cubicBezTo>
                <a:cubicBezTo>
                  <a:pt x="8896" y="15275"/>
                  <a:pt x="8899" y="15277"/>
                  <a:pt x="8905" y="15282"/>
                </a:cubicBezTo>
                <a:cubicBezTo>
                  <a:pt x="8937" y="15311"/>
                  <a:pt x="8938" y="15346"/>
                  <a:pt x="8928" y="15951"/>
                </a:cubicBezTo>
                <a:cubicBezTo>
                  <a:pt x="8925" y="16099"/>
                  <a:pt x="8921" y="16203"/>
                  <a:pt x="8918" y="16293"/>
                </a:cubicBezTo>
                <a:cubicBezTo>
                  <a:pt x="8915" y="16544"/>
                  <a:pt x="8907" y="16635"/>
                  <a:pt x="8882" y="16682"/>
                </a:cubicBezTo>
                <a:cubicBezTo>
                  <a:pt x="8871" y="16703"/>
                  <a:pt x="8870" y="16718"/>
                  <a:pt x="8872" y="16729"/>
                </a:cubicBezTo>
                <a:cubicBezTo>
                  <a:pt x="8871" y="16753"/>
                  <a:pt x="8900" y="16759"/>
                  <a:pt x="8955" y="16760"/>
                </a:cubicBezTo>
                <a:cubicBezTo>
                  <a:pt x="8960" y="16760"/>
                  <a:pt x="8959" y="16760"/>
                  <a:pt x="8964" y="16760"/>
                </a:cubicBezTo>
                <a:cubicBezTo>
                  <a:pt x="8970" y="16760"/>
                  <a:pt x="8968" y="16760"/>
                  <a:pt x="8974" y="16760"/>
                </a:cubicBezTo>
                <a:cubicBezTo>
                  <a:pt x="9100" y="16760"/>
                  <a:pt x="9124" y="16730"/>
                  <a:pt x="9061" y="16651"/>
                </a:cubicBezTo>
                <a:cubicBezTo>
                  <a:pt x="9058" y="16647"/>
                  <a:pt x="9054" y="16640"/>
                  <a:pt x="9052" y="16636"/>
                </a:cubicBezTo>
                <a:cubicBezTo>
                  <a:pt x="9049" y="16627"/>
                  <a:pt x="9050" y="16615"/>
                  <a:pt x="9047" y="16605"/>
                </a:cubicBezTo>
                <a:cubicBezTo>
                  <a:pt x="9046" y="16600"/>
                  <a:pt x="9048" y="16594"/>
                  <a:pt x="9047" y="16589"/>
                </a:cubicBezTo>
                <a:cubicBezTo>
                  <a:pt x="9041" y="16570"/>
                  <a:pt x="9036" y="16546"/>
                  <a:pt x="9033" y="16511"/>
                </a:cubicBezTo>
                <a:cubicBezTo>
                  <a:pt x="9032" y="16499"/>
                  <a:pt x="9030" y="16493"/>
                  <a:pt x="9029" y="16480"/>
                </a:cubicBezTo>
                <a:cubicBezTo>
                  <a:pt x="9027" y="16438"/>
                  <a:pt x="9024" y="16392"/>
                  <a:pt x="9024" y="16324"/>
                </a:cubicBezTo>
                <a:cubicBezTo>
                  <a:pt x="9024" y="16210"/>
                  <a:pt x="9025" y="16133"/>
                  <a:pt x="9029" y="16091"/>
                </a:cubicBezTo>
                <a:cubicBezTo>
                  <a:pt x="9029" y="16088"/>
                  <a:pt x="9033" y="16094"/>
                  <a:pt x="9033" y="16091"/>
                </a:cubicBezTo>
                <a:cubicBezTo>
                  <a:pt x="9038" y="16044"/>
                  <a:pt x="9042" y="16013"/>
                  <a:pt x="9056" y="16013"/>
                </a:cubicBezTo>
                <a:cubicBezTo>
                  <a:pt x="9076" y="16013"/>
                  <a:pt x="9101" y="16127"/>
                  <a:pt x="9134" y="16340"/>
                </a:cubicBezTo>
                <a:cubicBezTo>
                  <a:pt x="9138" y="16363"/>
                  <a:pt x="9140" y="16377"/>
                  <a:pt x="9144" y="16402"/>
                </a:cubicBezTo>
                <a:lnTo>
                  <a:pt x="9199" y="16760"/>
                </a:lnTo>
                <a:lnTo>
                  <a:pt x="9208" y="16760"/>
                </a:lnTo>
                <a:lnTo>
                  <a:pt x="9346" y="16760"/>
                </a:lnTo>
                <a:lnTo>
                  <a:pt x="9360" y="16760"/>
                </a:lnTo>
                <a:lnTo>
                  <a:pt x="9314" y="16589"/>
                </a:lnTo>
                <a:lnTo>
                  <a:pt x="9309" y="16589"/>
                </a:lnTo>
                <a:cubicBezTo>
                  <a:pt x="9307" y="16583"/>
                  <a:pt x="9306" y="16564"/>
                  <a:pt x="9304" y="16558"/>
                </a:cubicBezTo>
                <a:cubicBezTo>
                  <a:pt x="9294" y="16524"/>
                  <a:pt x="9283" y="16496"/>
                  <a:pt x="9272" y="16449"/>
                </a:cubicBezTo>
                <a:cubicBezTo>
                  <a:pt x="9270" y="16439"/>
                  <a:pt x="9270" y="16428"/>
                  <a:pt x="9268" y="16418"/>
                </a:cubicBezTo>
                <a:cubicBezTo>
                  <a:pt x="9248" y="16333"/>
                  <a:pt x="9229" y="16241"/>
                  <a:pt x="9217" y="16169"/>
                </a:cubicBezTo>
                <a:lnTo>
                  <a:pt x="9180" y="15935"/>
                </a:lnTo>
                <a:lnTo>
                  <a:pt x="9217" y="15889"/>
                </a:lnTo>
                <a:cubicBezTo>
                  <a:pt x="9236" y="15855"/>
                  <a:pt x="9250" y="15792"/>
                  <a:pt x="9258" y="15733"/>
                </a:cubicBezTo>
                <a:cubicBezTo>
                  <a:pt x="9264" y="15692"/>
                  <a:pt x="9267" y="15654"/>
                  <a:pt x="9268" y="15609"/>
                </a:cubicBezTo>
                <a:cubicBezTo>
                  <a:pt x="9268" y="15600"/>
                  <a:pt x="9268" y="15587"/>
                  <a:pt x="9268" y="15578"/>
                </a:cubicBezTo>
                <a:cubicBezTo>
                  <a:pt x="9268" y="15528"/>
                  <a:pt x="9263" y="15484"/>
                  <a:pt x="9258" y="15437"/>
                </a:cubicBezTo>
                <a:cubicBezTo>
                  <a:pt x="9257" y="15424"/>
                  <a:pt x="9256" y="15403"/>
                  <a:pt x="9254" y="15391"/>
                </a:cubicBezTo>
                <a:cubicBezTo>
                  <a:pt x="9252" y="15377"/>
                  <a:pt x="9252" y="15357"/>
                  <a:pt x="9249" y="15344"/>
                </a:cubicBezTo>
                <a:cubicBezTo>
                  <a:pt x="9244" y="15318"/>
                  <a:pt x="9237" y="15301"/>
                  <a:pt x="9231" y="15282"/>
                </a:cubicBezTo>
                <a:cubicBezTo>
                  <a:pt x="9220" y="15249"/>
                  <a:pt x="9207" y="15236"/>
                  <a:pt x="9190" y="15220"/>
                </a:cubicBezTo>
                <a:cubicBezTo>
                  <a:pt x="9177" y="15209"/>
                  <a:pt x="9160" y="15196"/>
                  <a:pt x="9139" y="15188"/>
                </a:cubicBezTo>
                <a:cubicBezTo>
                  <a:pt x="9127" y="15184"/>
                  <a:pt x="9115" y="15175"/>
                  <a:pt x="9102" y="15173"/>
                </a:cubicBezTo>
                <a:cubicBezTo>
                  <a:pt x="9079" y="15168"/>
                  <a:pt x="9054" y="15159"/>
                  <a:pt x="9029" y="15157"/>
                </a:cubicBezTo>
                <a:cubicBezTo>
                  <a:pt x="9015" y="15157"/>
                  <a:pt x="9005" y="15157"/>
                  <a:pt x="8992" y="15157"/>
                </a:cubicBezTo>
                <a:close/>
                <a:moveTo>
                  <a:pt x="9502" y="15157"/>
                </a:moveTo>
                <a:cubicBezTo>
                  <a:pt x="9431" y="15157"/>
                  <a:pt x="9392" y="15196"/>
                  <a:pt x="9396" y="15235"/>
                </a:cubicBezTo>
                <a:cubicBezTo>
                  <a:pt x="9400" y="15246"/>
                  <a:pt x="9400" y="15255"/>
                  <a:pt x="9410" y="15266"/>
                </a:cubicBezTo>
                <a:cubicBezTo>
                  <a:pt x="9416" y="15275"/>
                  <a:pt x="9420" y="15274"/>
                  <a:pt x="9428" y="15282"/>
                </a:cubicBezTo>
                <a:cubicBezTo>
                  <a:pt x="9465" y="15314"/>
                  <a:pt x="9471" y="15523"/>
                  <a:pt x="9451" y="16231"/>
                </a:cubicBezTo>
                <a:cubicBezTo>
                  <a:pt x="9447" y="16407"/>
                  <a:pt x="9441" y="16515"/>
                  <a:pt x="9433" y="16573"/>
                </a:cubicBezTo>
                <a:cubicBezTo>
                  <a:pt x="9431" y="16594"/>
                  <a:pt x="9427" y="16608"/>
                  <a:pt x="9424" y="16620"/>
                </a:cubicBezTo>
                <a:cubicBezTo>
                  <a:pt x="9419" y="16643"/>
                  <a:pt x="9410" y="16643"/>
                  <a:pt x="9401" y="16651"/>
                </a:cubicBezTo>
                <a:cubicBezTo>
                  <a:pt x="9388" y="16667"/>
                  <a:pt x="9378" y="16697"/>
                  <a:pt x="9378" y="16714"/>
                </a:cubicBezTo>
                <a:cubicBezTo>
                  <a:pt x="9378" y="16734"/>
                  <a:pt x="9434" y="16757"/>
                  <a:pt x="9502" y="16760"/>
                </a:cubicBezTo>
                <a:cubicBezTo>
                  <a:pt x="9570" y="16764"/>
                  <a:pt x="9626" y="16739"/>
                  <a:pt x="9626" y="16714"/>
                </a:cubicBezTo>
                <a:cubicBezTo>
                  <a:pt x="9626" y="16701"/>
                  <a:pt x="9619" y="16694"/>
                  <a:pt x="9612" y="16682"/>
                </a:cubicBezTo>
                <a:cubicBezTo>
                  <a:pt x="9606" y="16678"/>
                  <a:pt x="9603" y="16672"/>
                  <a:pt x="9598" y="16667"/>
                </a:cubicBezTo>
                <a:cubicBezTo>
                  <a:pt x="9595" y="16664"/>
                  <a:pt x="9593" y="16653"/>
                  <a:pt x="9589" y="16651"/>
                </a:cubicBezTo>
                <a:cubicBezTo>
                  <a:pt x="9588" y="16651"/>
                  <a:pt x="9586" y="16652"/>
                  <a:pt x="9585" y="16651"/>
                </a:cubicBezTo>
                <a:cubicBezTo>
                  <a:pt x="9553" y="16633"/>
                  <a:pt x="9552" y="16575"/>
                  <a:pt x="9548" y="15967"/>
                </a:cubicBezTo>
                <a:cubicBezTo>
                  <a:pt x="9544" y="15345"/>
                  <a:pt x="9544" y="15310"/>
                  <a:pt x="9575" y="15282"/>
                </a:cubicBezTo>
                <a:cubicBezTo>
                  <a:pt x="9580" y="15278"/>
                  <a:pt x="9581" y="15286"/>
                  <a:pt x="9585" y="15282"/>
                </a:cubicBezTo>
                <a:cubicBezTo>
                  <a:pt x="9596" y="15254"/>
                  <a:pt x="9603" y="15222"/>
                  <a:pt x="9603" y="15204"/>
                </a:cubicBezTo>
                <a:cubicBezTo>
                  <a:pt x="9590" y="15178"/>
                  <a:pt x="9556" y="15157"/>
                  <a:pt x="9502" y="15157"/>
                </a:cubicBezTo>
                <a:close/>
                <a:moveTo>
                  <a:pt x="10177" y="15157"/>
                </a:moveTo>
                <a:cubicBezTo>
                  <a:pt x="10176" y="15163"/>
                  <a:pt x="10176" y="15165"/>
                  <a:pt x="10177" y="15173"/>
                </a:cubicBezTo>
                <a:cubicBezTo>
                  <a:pt x="10174" y="15178"/>
                  <a:pt x="10174" y="15182"/>
                  <a:pt x="10173" y="15188"/>
                </a:cubicBezTo>
                <a:lnTo>
                  <a:pt x="10205" y="15282"/>
                </a:lnTo>
                <a:cubicBezTo>
                  <a:pt x="10213" y="15294"/>
                  <a:pt x="10223" y="15313"/>
                  <a:pt x="10228" y="15329"/>
                </a:cubicBezTo>
                <a:cubicBezTo>
                  <a:pt x="10232" y="15341"/>
                  <a:pt x="10231" y="15350"/>
                  <a:pt x="10233" y="15360"/>
                </a:cubicBezTo>
                <a:lnTo>
                  <a:pt x="10251" y="15406"/>
                </a:lnTo>
                <a:lnTo>
                  <a:pt x="10246" y="16029"/>
                </a:lnTo>
                <a:lnTo>
                  <a:pt x="10242" y="16636"/>
                </a:lnTo>
                <a:lnTo>
                  <a:pt x="10182" y="16651"/>
                </a:lnTo>
                <a:cubicBezTo>
                  <a:pt x="10165" y="16666"/>
                  <a:pt x="10150" y="16662"/>
                  <a:pt x="10136" y="16651"/>
                </a:cubicBezTo>
                <a:cubicBezTo>
                  <a:pt x="10134" y="16648"/>
                  <a:pt x="10134" y="16656"/>
                  <a:pt x="10131" y="16651"/>
                </a:cubicBezTo>
                <a:cubicBezTo>
                  <a:pt x="10130" y="16648"/>
                  <a:pt x="10124" y="16628"/>
                  <a:pt x="10122" y="16620"/>
                </a:cubicBezTo>
                <a:cubicBezTo>
                  <a:pt x="10115" y="16610"/>
                  <a:pt x="10107" y="16604"/>
                  <a:pt x="10104" y="16589"/>
                </a:cubicBezTo>
                <a:cubicBezTo>
                  <a:pt x="10094" y="16548"/>
                  <a:pt x="10051" y="16226"/>
                  <a:pt x="10007" y="15873"/>
                </a:cubicBezTo>
                <a:cubicBezTo>
                  <a:pt x="10006" y="15864"/>
                  <a:pt x="10004" y="15851"/>
                  <a:pt x="10003" y="15842"/>
                </a:cubicBezTo>
                <a:cubicBezTo>
                  <a:pt x="9958" y="15478"/>
                  <a:pt x="9914" y="15182"/>
                  <a:pt x="9902" y="15173"/>
                </a:cubicBezTo>
                <a:cubicBezTo>
                  <a:pt x="9898" y="15170"/>
                  <a:pt x="9893" y="15183"/>
                  <a:pt x="9888" y="15204"/>
                </a:cubicBezTo>
                <a:cubicBezTo>
                  <a:pt x="9887" y="15209"/>
                  <a:pt x="9885" y="15213"/>
                  <a:pt x="9883" y="15220"/>
                </a:cubicBezTo>
                <a:cubicBezTo>
                  <a:pt x="9879" y="15238"/>
                  <a:pt x="9874" y="15268"/>
                  <a:pt x="9870" y="15297"/>
                </a:cubicBezTo>
                <a:cubicBezTo>
                  <a:pt x="9867" y="15316"/>
                  <a:pt x="9864" y="15338"/>
                  <a:pt x="9860" y="15360"/>
                </a:cubicBezTo>
                <a:cubicBezTo>
                  <a:pt x="9844" y="15474"/>
                  <a:pt x="9823" y="15640"/>
                  <a:pt x="9796" y="15873"/>
                </a:cubicBezTo>
                <a:cubicBezTo>
                  <a:pt x="9792" y="15906"/>
                  <a:pt x="9790" y="15905"/>
                  <a:pt x="9787" y="15935"/>
                </a:cubicBezTo>
                <a:cubicBezTo>
                  <a:pt x="9779" y="16000"/>
                  <a:pt x="9771" y="16063"/>
                  <a:pt x="9764" y="16122"/>
                </a:cubicBezTo>
                <a:cubicBezTo>
                  <a:pt x="9757" y="16179"/>
                  <a:pt x="9752" y="16247"/>
                  <a:pt x="9746" y="16293"/>
                </a:cubicBezTo>
                <a:cubicBezTo>
                  <a:pt x="9742" y="16321"/>
                  <a:pt x="9735" y="16347"/>
                  <a:pt x="9732" y="16371"/>
                </a:cubicBezTo>
                <a:cubicBezTo>
                  <a:pt x="9725" y="16420"/>
                  <a:pt x="9719" y="16462"/>
                  <a:pt x="9713" y="16496"/>
                </a:cubicBezTo>
                <a:cubicBezTo>
                  <a:pt x="9702" y="16556"/>
                  <a:pt x="9690" y="16602"/>
                  <a:pt x="9681" y="16620"/>
                </a:cubicBezTo>
                <a:cubicBezTo>
                  <a:pt x="9680" y="16623"/>
                  <a:pt x="9678" y="16634"/>
                  <a:pt x="9677" y="16636"/>
                </a:cubicBezTo>
                <a:cubicBezTo>
                  <a:pt x="9656" y="16666"/>
                  <a:pt x="9640" y="16710"/>
                  <a:pt x="9640" y="16729"/>
                </a:cubicBezTo>
                <a:cubicBezTo>
                  <a:pt x="9640" y="16740"/>
                  <a:pt x="9653" y="16738"/>
                  <a:pt x="9672" y="16745"/>
                </a:cubicBezTo>
                <a:cubicBezTo>
                  <a:pt x="9776" y="16738"/>
                  <a:pt x="9820" y="16717"/>
                  <a:pt x="9796" y="16651"/>
                </a:cubicBezTo>
                <a:cubicBezTo>
                  <a:pt x="9768" y="16647"/>
                  <a:pt x="9759" y="16601"/>
                  <a:pt x="9768" y="16480"/>
                </a:cubicBezTo>
                <a:cubicBezTo>
                  <a:pt x="9769" y="16477"/>
                  <a:pt x="9768" y="16467"/>
                  <a:pt x="9768" y="16465"/>
                </a:cubicBezTo>
                <a:cubicBezTo>
                  <a:pt x="9769" y="16458"/>
                  <a:pt x="9772" y="16456"/>
                  <a:pt x="9773" y="16449"/>
                </a:cubicBezTo>
                <a:cubicBezTo>
                  <a:pt x="9775" y="16425"/>
                  <a:pt x="9774" y="16399"/>
                  <a:pt x="9778" y="16371"/>
                </a:cubicBezTo>
                <a:cubicBezTo>
                  <a:pt x="9799" y="16197"/>
                  <a:pt x="9805" y="16179"/>
                  <a:pt x="9870" y="16200"/>
                </a:cubicBezTo>
                <a:cubicBezTo>
                  <a:pt x="9873" y="16201"/>
                  <a:pt x="9875" y="16214"/>
                  <a:pt x="9879" y="16216"/>
                </a:cubicBezTo>
                <a:cubicBezTo>
                  <a:pt x="9929" y="16218"/>
                  <a:pt x="9943" y="16241"/>
                  <a:pt x="9961" y="16371"/>
                </a:cubicBezTo>
                <a:cubicBezTo>
                  <a:pt x="9962" y="16375"/>
                  <a:pt x="9961" y="16383"/>
                  <a:pt x="9961" y="16387"/>
                </a:cubicBezTo>
                <a:cubicBezTo>
                  <a:pt x="9985" y="16542"/>
                  <a:pt x="9982" y="16636"/>
                  <a:pt x="9952" y="16651"/>
                </a:cubicBezTo>
                <a:cubicBezTo>
                  <a:pt x="9933" y="16724"/>
                  <a:pt x="9937" y="16755"/>
                  <a:pt x="10072" y="16760"/>
                </a:cubicBezTo>
                <a:cubicBezTo>
                  <a:pt x="10074" y="16760"/>
                  <a:pt x="10074" y="16760"/>
                  <a:pt x="10076" y="16760"/>
                </a:cubicBezTo>
                <a:cubicBezTo>
                  <a:pt x="10123" y="16762"/>
                  <a:pt x="10187" y="16760"/>
                  <a:pt x="10269" y="16760"/>
                </a:cubicBezTo>
                <a:lnTo>
                  <a:pt x="10462" y="16760"/>
                </a:lnTo>
                <a:lnTo>
                  <a:pt x="10609" y="16760"/>
                </a:lnTo>
                <a:lnTo>
                  <a:pt x="10609" y="16542"/>
                </a:lnTo>
                <a:cubicBezTo>
                  <a:pt x="10609" y="16425"/>
                  <a:pt x="10605" y="16324"/>
                  <a:pt x="10600" y="16324"/>
                </a:cubicBezTo>
                <a:cubicBezTo>
                  <a:pt x="10597" y="16324"/>
                  <a:pt x="10584" y="16378"/>
                  <a:pt x="10573" y="16418"/>
                </a:cubicBezTo>
                <a:lnTo>
                  <a:pt x="10568" y="16433"/>
                </a:lnTo>
                <a:lnTo>
                  <a:pt x="10559" y="16465"/>
                </a:lnTo>
                <a:cubicBezTo>
                  <a:pt x="10549" y="16499"/>
                  <a:pt x="10543" y="16520"/>
                  <a:pt x="10536" y="16542"/>
                </a:cubicBezTo>
                <a:cubicBezTo>
                  <a:pt x="10535" y="16545"/>
                  <a:pt x="10532" y="16556"/>
                  <a:pt x="10531" y="16558"/>
                </a:cubicBezTo>
                <a:cubicBezTo>
                  <a:pt x="10509" y="16619"/>
                  <a:pt x="10485" y="16634"/>
                  <a:pt x="10435" y="16636"/>
                </a:cubicBezTo>
                <a:cubicBezTo>
                  <a:pt x="10391" y="16637"/>
                  <a:pt x="10354" y="16612"/>
                  <a:pt x="10352" y="16589"/>
                </a:cubicBezTo>
                <a:cubicBezTo>
                  <a:pt x="10352" y="16589"/>
                  <a:pt x="10352" y="16574"/>
                  <a:pt x="10352" y="16573"/>
                </a:cubicBezTo>
                <a:lnTo>
                  <a:pt x="10347" y="16573"/>
                </a:lnTo>
                <a:lnTo>
                  <a:pt x="10343" y="15967"/>
                </a:lnTo>
                <a:cubicBezTo>
                  <a:pt x="10342" y="15852"/>
                  <a:pt x="10343" y="15780"/>
                  <a:pt x="10343" y="15702"/>
                </a:cubicBezTo>
                <a:cubicBezTo>
                  <a:pt x="10343" y="15698"/>
                  <a:pt x="10343" y="15691"/>
                  <a:pt x="10343" y="15686"/>
                </a:cubicBezTo>
                <a:cubicBezTo>
                  <a:pt x="10345" y="15577"/>
                  <a:pt x="10346" y="15498"/>
                  <a:pt x="10352" y="15437"/>
                </a:cubicBezTo>
                <a:cubicBezTo>
                  <a:pt x="10356" y="15335"/>
                  <a:pt x="10365" y="15312"/>
                  <a:pt x="10380" y="15297"/>
                </a:cubicBezTo>
                <a:cubicBezTo>
                  <a:pt x="10382" y="15290"/>
                  <a:pt x="10382" y="15274"/>
                  <a:pt x="10384" y="15266"/>
                </a:cubicBezTo>
                <a:cubicBezTo>
                  <a:pt x="10388" y="15255"/>
                  <a:pt x="10390" y="15245"/>
                  <a:pt x="10393" y="15235"/>
                </a:cubicBezTo>
                <a:cubicBezTo>
                  <a:pt x="10402" y="15222"/>
                  <a:pt x="10402" y="15216"/>
                  <a:pt x="10407" y="15204"/>
                </a:cubicBezTo>
                <a:cubicBezTo>
                  <a:pt x="10393" y="15176"/>
                  <a:pt x="10354" y="15157"/>
                  <a:pt x="10288" y="15157"/>
                </a:cubicBezTo>
                <a:lnTo>
                  <a:pt x="10177" y="15157"/>
                </a:lnTo>
                <a:close/>
                <a:moveTo>
                  <a:pt x="13582" y="15157"/>
                </a:moveTo>
                <a:cubicBezTo>
                  <a:pt x="13579" y="15159"/>
                  <a:pt x="13573" y="15168"/>
                  <a:pt x="13568" y="15188"/>
                </a:cubicBezTo>
                <a:cubicBezTo>
                  <a:pt x="13556" y="15250"/>
                  <a:pt x="13537" y="15398"/>
                  <a:pt x="13518" y="15546"/>
                </a:cubicBezTo>
                <a:cubicBezTo>
                  <a:pt x="13508" y="15624"/>
                  <a:pt x="13501" y="15684"/>
                  <a:pt x="13490" y="15780"/>
                </a:cubicBezTo>
                <a:cubicBezTo>
                  <a:pt x="13489" y="15793"/>
                  <a:pt x="13487" y="15811"/>
                  <a:pt x="13486" y="15827"/>
                </a:cubicBezTo>
                <a:cubicBezTo>
                  <a:pt x="13474" y="15927"/>
                  <a:pt x="13474" y="15935"/>
                  <a:pt x="13458" y="16076"/>
                </a:cubicBezTo>
                <a:cubicBezTo>
                  <a:pt x="13415" y="16456"/>
                  <a:pt x="13387" y="16632"/>
                  <a:pt x="13366" y="16651"/>
                </a:cubicBezTo>
                <a:cubicBezTo>
                  <a:pt x="13363" y="16654"/>
                  <a:pt x="13360" y="16648"/>
                  <a:pt x="13357" y="16651"/>
                </a:cubicBezTo>
                <a:lnTo>
                  <a:pt x="13334" y="16714"/>
                </a:lnTo>
                <a:cubicBezTo>
                  <a:pt x="13336" y="16722"/>
                  <a:pt x="13350" y="16725"/>
                  <a:pt x="13366" y="16729"/>
                </a:cubicBezTo>
                <a:cubicBezTo>
                  <a:pt x="13446" y="16717"/>
                  <a:pt x="13494" y="16710"/>
                  <a:pt x="13476" y="16667"/>
                </a:cubicBezTo>
                <a:cubicBezTo>
                  <a:pt x="13446" y="16592"/>
                  <a:pt x="13444" y="16526"/>
                  <a:pt x="13463" y="16356"/>
                </a:cubicBezTo>
                <a:cubicBezTo>
                  <a:pt x="13487" y="16142"/>
                  <a:pt x="13541" y="16082"/>
                  <a:pt x="13591" y="16184"/>
                </a:cubicBezTo>
                <a:cubicBezTo>
                  <a:pt x="13619" y="16194"/>
                  <a:pt x="13630" y="16245"/>
                  <a:pt x="13646" y="16371"/>
                </a:cubicBezTo>
                <a:cubicBezTo>
                  <a:pt x="13648" y="16380"/>
                  <a:pt x="13646" y="16380"/>
                  <a:pt x="13646" y="16387"/>
                </a:cubicBezTo>
                <a:cubicBezTo>
                  <a:pt x="13647" y="16392"/>
                  <a:pt x="13650" y="16397"/>
                  <a:pt x="13651" y="16402"/>
                </a:cubicBezTo>
                <a:cubicBezTo>
                  <a:pt x="13665" y="16475"/>
                  <a:pt x="13668" y="16520"/>
                  <a:pt x="13665" y="16558"/>
                </a:cubicBezTo>
                <a:cubicBezTo>
                  <a:pt x="13668" y="16630"/>
                  <a:pt x="13661" y="16667"/>
                  <a:pt x="13637" y="16667"/>
                </a:cubicBezTo>
                <a:cubicBezTo>
                  <a:pt x="13627" y="16691"/>
                  <a:pt x="13619" y="16699"/>
                  <a:pt x="13619" y="16714"/>
                </a:cubicBezTo>
                <a:cubicBezTo>
                  <a:pt x="13623" y="16751"/>
                  <a:pt x="13679" y="16762"/>
                  <a:pt x="13853" y="16760"/>
                </a:cubicBezTo>
                <a:cubicBezTo>
                  <a:pt x="13951" y="16759"/>
                  <a:pt x="13994" y="16753"/>
                  <a:pt x="14028" y="16745"/>
                </a:cubicBezTo>
                <a:cubicBezTo>
                  <a:pt x="14066" y="16730"/>
                  <a:pt x="14067" y="16691"/>
                  <a:pt x="14055" y="16636"/>
                </a:cubicBezTo>
                <a:cubicBezTo>
                  <a:pt x="14039" y="16620"/>
                  <a:pt x="14034" y="16592"/>
                  <a:pt x="14032" y="16480"/>
                </a:cubicBezTo>
                <a:cubicBezTo>
                  <a:pt x="14017" y="16320"/>
                  <a:pt x="14022" y="16105"/>
                  <a:pt x="14046" y="16029"/>
                </a:cubicBezTo>
                <a:cubicBezTo>
                  <a:pt x="14048" y="16022"/>
                  <a:pt x="14049" y="16017"/>
                  <a:pt x="14051" y="16013"/>
                </a:cubicBezTo>
                <a:cubicBezTo>
                  <a:pt x="14053" y="16010"/>
                  <a:pt x="14054" y="16015"/>
                  <a:pt x="14055" y="16013"/>
                </a:cubicBezTo>
                <a:cubicBezTo>
                  <a:pt x="14057" y="16014"/>
                  <a:pt x="14059" y="15998"/>
                  <a:pt x="14060" y="15998"/>
                </a:cubicBezTo>
                <a:cubicBezTo>
                  <a:pt x="14080" y="15984"/>
                  <a:pt x="14100" y="16101"/>
                  <a:pt x="14143" y="16387"/>
                </a:cubicBezTo>
                <a:lnTo>
                  <a:pt x="14156" y="16465"/>
                </a:lnTo>
                <a:cubicBezTo>
                  <a:pt x="14186" y="16655"/>
                  <a:pt x="14203" y="16737"/>
                  <a:pt x="14235" y="16760"/>
                </a:cubicBezTo>
                <a:lnTo>
                  <a:pt x="14285" y="16760"/>
                </a:lnTo>
                <a:lnTo>
                  <a:pt x="14359" y="16760"/>
                </a:lnTo>
                <a:lnTo>
                  <a:pt x="14308" y="16573"/>
                </a:lnTo>
                <a:cubicBezTo>
                  <a:pt x="14280" y="16470"/>
                  <a:pt x="14243" y="16295"/>
                  <a:pt x="14225" y="16184"/>
                </a:cubicBezTo>
                <a:cubicBezTo>
                  <a:pt x="14223" y="16169"/>
                  <a:pt x="14223" y="16167"/>
                  <a:pt x="14221" y="16153"/>
                </a:cubicBezTo>
                <a:cubicBezTo>
                  <a:pt x="14212" y="16101"/>
                  <a:pt x="14206" y="16060"/>
                  <a:pt x="14202" y="16029"/>
                </a:cubicBezTo>
                <a:lnTo>
                  <a:pt x="14189" y="15951"/>
                </a:lnTo>
                <a:lnTo>
                  <a:pt x="14230" y="15858"/>
                </a:lnTo>
                <a:cubicBezTo>
                  <a:pt x="14231" y="15853"/>
                  <a:pt x="14233" y="15848"/>
                  <a:pt x="14235" y="15842"/>
                </a:cubicBezTo>
                <a:cubicBezTo>
                  <a:pt x="14290" y="15635"/>
                  <a:pt x="14273" y="15341"/>
                  <a:pt x="14198" y="15220"/>
                </a:cubicBezTo>
                <a:cubicBezTo>
                  <a:pt x="14188" y="15204"/>
                  <a:pt x="14175" y="15198"/>
                  <a:pt x="14161" y="15188"/>
                </a:cubicBezTo>
                <a:cubicBezTo>
                  <a:pt x="14160" y="15188"/>
                  <a:pt x="14157" y="15189"/>
                  <a:pt x="14156" y="15188"/>
                </a:cubicBezTo>
                <a:cubicBezTo>
                  <a:pt x="14142" y="15179"/>
                  <a:pt x="14124" y="15177"/>
                  <a:pt x="14106" y="15173"/>
                </a:cubicBezTo>
                <a:cubicBezTo>
                  <a:pt x="14094" y="15170"/>
                  <a:pt x="14079" y="15174"/>
                  <a:pt x="14065" y="15173"/>
                </a:cubicBezTo>
                <a:cubicBezTo>
                  <a:pt x="13984" y="15174"/>
                  <a:pt x="13900" y="15214"/>
                  <a:pt x="13895" y="15282"/>
                </a:cubicBezTo>
                <a:cubicBezTo>
                  <a:pt x="13921" y="15329"/>
                  <a:pt x="13927" y="15399"/>
                  <a:pt x="13927" y="15935"/>
                </a:cubicBezTo>
                <a:cubicBezTo>
                  <a:pt x="13927" y="16085"/>
                  <a:pt x="13924" y="16209"/>
                  <a:pt x="13922" y="16309"/>
                </a:cubicBezTo>
                <a:cubicBezTo>
                  <a:pt x="13921" y="16512"/>
                  <a:pt x="13916" y="16584"/>
                  <a:pt x="13904" y="16620"/>
                </a:cubicBezTo>
                <a:cubicBezTo>
                  <a:pt x="13892" y="16689"/>
                  <a:pt x="13874" y="16703"/>
                  <a:pt x="13849" y="16682"/>
                </a:cubicBezTo>
                <a:cubicBezTo>
                  <a:pt x="13829" y="16684"/>
                  <a:pt x="13812" y="16653"/>
                  <a:pt x="13793" y="16573"/>
                </a:cubicBezTo>
                <a:cubicBezTo>
                  <a:pt x="13779" y="16509"/>
                  <a:pt x="13762" y="16401"/>
                  <a:pt x="13743" y="16262"/>
                </a:cubicBezTo>
                <a:cubicBezTo>
                  <a:pt x="13742" y="16258"/>
                  <a:pt x="13743" y="16248"/>
                  <a:pt x="13743" y="16247"/>
                </a:cubicBezTo>
                <a:cubicBezTo>
                  <a:pt x="13727" y="16139"/>
                  <a:pt x="13712" y="16014"/>
                  <a:pt x="13692" y="15858"/>
                </a:cubicBezTo>
                <a:cubicBezTo>
                  <a:pt x="13669" y="15667"/>
                  <a:pt x="13643" y="15505"/>
                  <a:pt x="13623" y="15375"/>
                </a:cubicBezTo>
                <a:cubicBezTo>
                  <a:pt x="13621" y="15355"/>
                  <a:pt x="13617" y="15346"/>
                  <a:pt x="13614" y="15329"/>
                </a:cubicBezTo>
                <a:cubicBezTo>
                  <a:pt x="13601" y="15247"/>
                  <a:pt x="13593" y="15190"/>
                  <a:pt x="13587" y="15173"/>
                </a:cubicBezTo>
                <a:cubicBezTo>
                  <a:pt x="13586" y="15172"/>
                  <a:pt x="13583" y="15157"/>
                  <a:pt x="13582" y="15157"/>
                </a:cubicBezTo>
                <a:close/>
                <a:moveTo>
                  <a:pt x="14621" y="15157"/>
                </a:moveTo>
                <a:cubicBezTo>
                  <a:pt x="14580" y="15170"/>
                  <a:pt x="14543" y="15186"/>
                  <a:pt x="14515" y="15220"/>
                </a:cubicBezTo>
                <a:cubicBezTo>
                  <a:pt x="14509" y="15227"/>
                  <a:pt x="14502" y="15244"/>
                  <a:pt x="14496" y="15251"/>
                </a:cubicBezTo>
                <a:cubicBezTo>
                  <a:pt x="14493" y="15258"/>
                  <a:pt x="14491" y="15259"/>
                  <a:pt x="14487" y="15266"/>
                </a:cubicBezTo>
                <a:cubicBezTo>
                  <a:pt x="14485" y="15270"/>
                  <a:pt x="14480" y="15278"/>
                  <a:pt x="14478" y="15282"/>
                </a:cubicBezTo>
                <a:cubicBezTo>
                  <a:pt x="14468" y="15302"/>
                  <a:pt x="14459" y="15320"/>
                  <a:pt x="14451" y="15344"/>
                </a:cubicBezTo>
                <a:cubicBezTo>
                  <a:pt x="14443" y="15365"/>
                  <a:pt x="14438" y="15383"/>
                  <a:pt x="14432" y="15406"/>
                </a:cubicBezTo>
                <a:cubicBezTo>
                  <a:pt x="14431" y="15410"/>
                  <a:pt x="14429" y="15418"/>
                  <a:pt x="14428" y="15422"/>
                </a:cubicBezTo>
                <a:cubicBezTo>
                  <a:pt x="14415" y="15471"/>
                  <a:pt x="14409" y="15536"/>
                  <a:pt x="14400" y="15593"/>
                </a:cubicBezTo>
                <a:cubicBezTo>
                  <a:pt x="14397" y="15614"/>
                  <a:pt x="14393" y="15634"/>
                  <a:pt x="14391" y="15655"/>
                </a:cubicBezTo>
                <a:cubicBezTo>
                  <a:pt x="14386" y="15698"/>
                  <a:pt x="14380" y="15735"/>
                  <a:pt x="14377" y="15780"/>
                </a:cubicBezTo>
                <a:cubicBezTo>
                  <a:pt x="14375" y="15812"/>
                  <a:pt x="14373" y="15840"/>
                  <a:pt x="14372" y="15873"/>
                </a:cubicBezTo>
                <a:cubicBezTo>
                  <a:pt x="14371" y="15912"/>
                  <a:pt x="14372" y="15959"/>
                  <a:pt x="14372" y="15998"/>
                </a:cubicBezTo>
                <a:cubicBezTo>
                  <a:pt x="14373" y="16029"/>
                  <a:pt x="14371" y="16060"/>
                  <a:pt x="14372" y="16091"/>
                </a:cubicBezTo>
                <a:cubicBezTo>
                  <a:pt x="14382" y="16312"/>
                  <a:pt x="14417" y="16513"/>
                  <a:pt x="14483" y="16651"/>
                </a:cubicBezTo>
                <a:cubicBezTo>
                  <a:pt x="14484" y="16654"/>
                  <a:pt x="14490" y="16664"/>
                  <a:pt x="14492" y="16667"/>
                </a:cubicBezTo>
                <a:cubicBezTo>
                  <a:pt x="14515" y="16699"/>
                  <a:pt x="14542" y="16728"/>
                  <a:pt x="14575" y="16745"/>
                </a:cubicBezTo>
                <a:cubicBezTo>
                  <a:pt x="14596" y="16753"/>
                  <a:pt x="14615" y="16760"/>
                  <a:pt x="14644" y="16760"/>
                </a:cubicBezTo>
                <a:cubicBezTo>
                  <a:pt x="14716" y="16760"/>
                  <a:pt x="14761" y="16719"/>
                  <a:pt x="14786" y="16651"/>
                </a:cubicBezTo>
                <a:cubicBezTo>
                  <a:pt x="14790" y="16633"/>
                  <a:pt x="14793" y="16626"/>
                  <a:pt x="14795" y="16605"/>
                </a:cubicBezTo>
                <a:cubicBezTo>
                  <a:pt x="14796" y="16601"/>
                  <a:pt x="14795" y="16590"/>
                  <a:pt x="14795" y="16589"/>
                </a:cubicBezTo>
                <a:cubicBezTo>
                  <a:pt x="14798" y="16567"/>
                  <a:pt x="14800" y="16550"/>
                  <a:pt x="14800" y="16527"/>
                </a:cubicBezTo>
                <a:cubicBezTo>
                  <a:pt x="14800" y="16384"/>
                  <a:pt x="14792" y="16351"/>
                  <a:pt x="14754" y="16433"/>
                </a:cubicBezTo>
                <a:cubicBezTo>
                  <a:pt x="14752" y="16437"/>
                  <a:pt x="14751" y="16445"/>
                  <a:pt x="14749" y="16449"/>
                </a:cubicBezTo>
                <a:cubicBezTo>
                  <a:pt x="14730" y="16577"/>
                  <a:pt x="14644" y="16706"/>
                  <a:pt x="14598" y="16667"/>
                </a:cubicBezTo>
                <a:cubicBezTo>
                  <a:pt x="14563" y="16637"/>
                  <a:pt x="14538" y="16564"/>
                  <a:pt x="14519" y="16465"/>
                </a:cubicBezTo>
                <a:cubicBezTo>
                  <a:pt x="14509" y="16421"/>
                  <a:pt x="14501" y="16384"/>
                  <a:pt x="14496" y="16324"/>
                </a:cubicBezTo>
                <a:cubicBezTo>
                  <a:pt x="14483" y="16193"/>
                  <a:pt x="14477" y="16039"/>
                  <a:pt x="14483" y="15858"/>
                </a:cubicBezTo>
                <a:cubicBezTo>
                  <a:pt x="14485" y="15792"/>
                  <a:pt x="14487" y="15726"/>
                  <a:pt x="14492" y="15671"/>
                </a:cubicBezTo>
                <a:cubicBezTo>
                  <a:pt x="14496" y="15561"/>
                  <a:pt x="14509" y="15507"/>
                  <a:pt x="14529" y="15437"/>
                </a:cubicBezTo>
                <a:cubicBezTo>
                  <a:pt x="14531" y="15427"/>
                  <a:pt x="14531" y="15416"/>
                  <a:pt x="14533" y="15406"/>
                </a:cubicBezTo>
                <a:cubicBezTo>
                  <a:pt x="14581" y="15204"/>
                  <a:pt x="14654" y="15180"/>
                  <a:pt x="14731" y="15406"/>
                </a:cubicBezTo>
                <a:cubicBezTo>
                  <a:pt x="14777" y="15543"/>
                  <a:pt x="14799" y="15543"/>
                  <a:pt x="14800" y="15406"/>
                </a:cubicBezTo>
                <a:cubicBezTo>
                  <a:pt x="14799" y="15400"/>
                  <a:pt x="14800" y="15396"/>
                  <a:pt x="14800" y="15391"/>
                </a:cubicBezTo>
                <a:cubicBezTo>
                  <a:pt x="14798" y="15364"/>
                  <a:pt x="14793" y="15338"/>
                  <a:pt x="14791" y="15313"/>
                </a:cubicBezTo>
                <a:cubicBezTo>
                  <a:pt x="14777" y="15240"/>
                  <a:pt x="14749" y="15199"/>
                  <a:pt x="14712" y="15173"/>
                </a:cubicBezTo>
                <a:cubicBezTo>
                  <a:pt x="14683" y="15163"/>
                  <a:pt x="14652" y="15155"/>
                  <a:pt x="14621" y="15157"/>
                </a:cubicBezTo>
                <a:close/>
                <a:moveTo>
                  <a:pt x="14993" y="15157"/>
                </a:moveTo>
                <a:cubicBezTo>
                  <a:pt x="14985" y="15157"/>
                  <a:pt x="14982" y="15173"/>
                  <a:pt x="14974" y="15173"/>
                </a:cubicBezTo>
                <a:cubicBezTo>
                  <a:pt x="14950" y="15174"/>
                  <a:pt x="14936" y="15170"/>
                  <a:pt x="14924" y="15173"/>
                </a:cubicBezTo>
                <a:cubicBezTo>
                  <a:pt x="14908" y="15178"/>
                  <a:pt x="14894" y="15180"/>
                  <a:pt x="14887" y="15188"/>
                </a:cubicBezTo>
                <a:cubicBezTo>
                  <a:pt x="14887" y="15193"/>
                  <a:pt x="14891" y="15213"/>
                  <a:pt x="14892" y="15220"/>
                </a:cubicBezTo>
                <a:cubicBezTo>
                  <a:pt x="14895" y="15230"/>
                  <a:pt x="14899" y="15235"/>
                  <a:pt x="14905" y="15251"/>
                </a:cubicBezTo>
                <a:cubicBezTo>
                  <a:pt x="14908" y="15257"/>
                  <a:pt x="14908" y="15260"/>
                  <a:pt x="14910" y="15266"/>
                </a:cubicBezTo>
                <a:cubicBezTo>
                  <a:pt x="14943" y="15296"/>
                  <a:pt x="14947" y="15352"/>
                  <a:pt x="14947" y="15935"/>
                </a:cubicBezTo>
                <a:cubicBezTo>
                  <a:pt x="14947" y="16385"/>
                  <a:pt x="14945" y="16529"/>
                  <a:pt x="14928" y="16605"/>
                </a:cubicBezTo>
                <a:cubicBezTo>
                  <a:pt x="14926" y="16617"/>
                  <a:pt x="14923" y="16614"/>
                  <a:pt x="14919" y="16620"/>
                </a:cubicBezTo>
                <a:cubicBezTo>
                  <a:pt x="14916" y="16631"/>
                  <a:pt x="14915" y="16656"/>
                  <a:pt x="14910" y="16667"/>
                </a:cubicBezTo>
                <a:cubicBezTo>
                  <a:pt x="14899" y="16692"/>
                  <a:pt x="14889" y="16700"/>
                  <a:pt x="14887" y="16714"/>
                </a:cubicBezTo>
                <a:cubicBezTo>
                  <a:pt x="14888" y="16730"/>
                  <a:pt x="14911" y="16739"/>
                  <a:pt x="14938" y="16745"/>
                </a:cubicBezTo>
                <a:cubicBezTo>
                  <a:pt x="14954" y="16747"/>
                  <a:pt x="14963" y="16759"/>
                  <a:pt x="14993" y="16760"/>
                </a:cubicBezTo>
                <a:cubicBezTo>
                  <a:pt x="15080" y="16761"/>
                  <a:pt x="15097" y="16743"/>
                  <a:pt x="15066" y="16667"/>
                </a:cubicBezTo>
                <a:cubicBezTo>
                  <a:pt x="15061" y="16655"/>
                  <a:pt x="15056" y="16636"/>
                  <a:pt x="15052" y="16620"/>
                </a:cubicBezTo>
                <a:cubicBezTo>
                  <a:pt x="15050" y="16611"/>
                  <a:pt x="15049" y="16598"/>
                  <a:pt x="15048" y="16589"/>
                </a:cubicBezTo>
                <a:cubicBezTo>
                  <a:pt x="15034" y="16551"/>
                  <a:pt x="15032" y="16485"/>
                  <a:pt x="15034" y="16340"/>
                </a:cubicBezTo>
                <a:cubicBezTo>
                  <a:pt x="15034" y="16328"/>
                  <a:pt x="15034" y="16322"/>
                  <a:pt x="15034" y="16309"/>
                </a:cubicBezTo>
                <a:cubicBezTo>
                  <a:pt x="15034" y="16304"/>
                  <a:pt x="15034" y="16299"/>
                  <a:pt x="15034" y="16293"/>
                </a:cubicBezTo>
                <a:lnTo>
                  <a:pt x="15034" y="16262"/>
                </a:lnTo>
                <a:lnTo>
                  <a:pt x="15039" y="16044"/>
                </a:lnTo>
                <a:lnTo>
                  <a:pt x="15043" y="16044"/>
                </a:lnTo>
                <a:lnTo>
                  <a:pt x="15043" y="16029"/>
                </a:lnTo>
                <a:lnTo>
                  <a:pt x="15048" y="16029"/>
                </a:lnTo>
                <a:lnTo>
                  <a:pt x="15172" y="16013"/>
                </a:lnTo>
                <a:lnTo>
                  <a:pt x="15296" y="16013"/>
                </a:lnTo>
                <a:lnTo>
                  <a:pt x="15296" y="16044"/>
                </a:lnTo>
                <a:lnTo>
                  <a:pt x="15296" y="16122"/>
                </a:lnTo>
                <a:cubicBezTo>
                  <a:pt x="15299" y="16157"/>
                  <a:pt x="15299" y="16215"/>
                  <a:pt x="15301" y="16278"/>
                </a:cubicBezTo>
                <a:cubicBezTo>
                  <a:pt x="15302" y="16340"/>
                  <a:pt x="15303" y="16388"/>
                  <a:pt x="15301" y="16433"/>
                </a:cubicBezTo>
                <a:cubicBezTo>
                  <a:pt x="15301" y="16526"/>
                  <a:pt x="15299" y="16572"/>
                  <a:pt x="15287" y="16605"/>
                </a:cubicBezTo>
                <a:cubicBezTo>
                  <a:pt x="15281" y="16636"/>
                  <a:pt x="15274" y="16644"/>
                  <a:pt x="15259" y="16651"/>
                </a:cubicBezTo>
                <a:cubicBezTo>
                  <a:pt x="15238" y="16712"/>
                  <a:pt x="15251" y="16740"/>
                  <a:pt x="15347" y="16745"/>
                </a:cubicBezTo>
                <a:cubicBezTo>
                  <a:pt x="15404" y="16747"/>
                  <a:pt x="15431" y="16745"/>
                  <a:pt x="15443" y="16729"/>
                </a:cubicBezTo>
                <a:cubicBezTo>
                  <a:pt x="15452" y="16718"/>
                  <a:pt x="15449" y="16696"/>
                  <a:pt x="15443" y="16667"/>
                </a:cubicBezTo>
                <a:cubicBezTo>
                  <a:pt x="15439" y="16662"/>
                  <a:pt x="15440" y="16657"/>
                  <a:pt x="15434" y="16651"/>
                </a:cubicBezTo>
                <a:cubicBezTo>
                  <a:pt x="15405" y="16626"/>
                  <a:pt x="15402" y="16563"/>
                  <a:pt x="15402" y="16060"/>
                </a:cubicBezTo>
                <a:cubicBezTo>
                  <a:pt x="15399" y="15903"/>
                  <a:pt x="15398" y="15735"/>
                  <a:pt x="15402" y="15593"/>
                </a:cubicBezTo>
                <a:cubicBezTo>
                  <a:pt x="15403" y="15433"/>
                  <a:pt x="15410" y="15360"/>
                  <a:pt x="15420" y="15313"/>
                </a:cubicBezTo>
                <a:cubicBezTo>
                  <a:pt x="15425" y="15272"/>
                  <a:pt x="15427" y="15232"/>
                  <a:pt x="15434" y="15220"/>
                </a:cubicBezTo>
                <a:cubicBezTo>
                  <a:pt x="15445" y="15197"/>
                  <a:pt x="15447" y="15184"/>
                  <a:pt x="15434" y="15173"/>
                </a:cubicBezTo>
                <a:cubicBezTo>
                  <a:pt x="15418" y="15166"/>
                  <a:pt x="15394" y="15158"/>
                  <a:pt x="15342" y="15157"/>
                </a:cubicBezTo>
                <a:cubicBezTo>
                  <a:pt x="15302" y="15157"/>
                  <a:pt x="15295" y="15170"/>
                  <a:pt x="15278" y="15173"/>
                </a:cubicBezTo>
                <a:cubicBezTo>
                  <a:pt x="15256" y="15186"/>
                  <a:pt x="15256" y="15217"/>
                  <a:pt x="15273" y="15282"/>
                </a:cubicBezTo>
                <a:cubicBezTo>
                  <a:pt x="15288" y="15298"/>
                  <a:pt x="15293" y="15345"/>
                  <a:pt x="15296" y="15406"/>
                </a:cubicBezTo>
                <a:cubicBezTo>
                  <a:pt x="15297" y="15427"/>
                  <a:pt x="15301" y="15440"/>
                  <a:pt x="15301" y="15469"/>
                </a:cubicBezTo>
                <a:cubicBezTo>
                  <a:pt x="15301" y="15480"/>
                  <a:pt x="15301" y="15487"/>
                  <a:pt x="15301" y="15500"/>
                </a:cubicBezTo>
                <a:cubicBezTo>
                  <a:pt x="15303" y="15549"/>
                  <a:pt x="15307" y="15593"/>
                  <a:pt x="15305" y="15640"/>
                </a:cubicBezTo>
                <a:cubicBezTo>
                  <a:pt x="15303" y="15693"/>
                  <a:pt x="15299" y="15749"/>
                  <a:pt x="15296" y="15780"/>
                </a:cubicBezTo>
                <a:lnTo>
                  <a:pt x="15296" y="15858"/>
                </a:lnTo>
                <a:lnTo>
                  <a:pt x="15241" y="15858"/>
                </a:lnTo>
                <a:cubicBezTo>
                  <a:pt x="15223" y="15862"/>
                  <a:pt x="15199" y="15873"/>
                  <a:pt x="15167" y="15873"/>
                </a:cubicBezTo>
                <a:cubicBezTo>
                  <a:pt x="15135" y="15873"/>
                  <a:pt x="15116" y="15862"/>
                  <a:pt x="15098" y="15858"/>
                </a:cubicBezTo>
                <a:lnTo>
                  <a:pt x="15039" y="15858"/>
                </a:lnTo>
                <a:lnTo>
                  <a:pt x="15039" y="15764"/>
                </a:lnTo>
                <a:cubicBezTo>
                  <a:pt x="15036" y="15735"/>
                  <a:pt x="15036" y="15687"/>
                  <a:pt x="15034" y="15640"/>
                </a:cubicBezTo>
                <a:cubicBezTo>
                  <a:pt x="15032" y="15566"/>
                  <a:pt x="15036" y="15494"/>
                  <a:pt x="15043" y="15422"/>
                </a:cubicBezTo>
                <a:cubicBezTo>
                  <a:pt x="15044" y="15405"/>
                  <a:pt x="15046" y="15389"/>
                  <a:pt x="15048" y="15375"/>
                </a:cubicBezTo>
                <a:cubicBezTo>
                  <a:pt x="15051" y="15334"/>
                  <a:pt x="15058" y="15295"/>
                  <a:pt x="15066" y="15282"/>
                </a:cubicBezTo>
                <a:cubicBezTo>
                  <a:pt x="15084" y="15214"/>
                  <a:pt x="15083" y="15187"/>
                  <a:pt x="15057" y="15173"/>
                </a:cubicBezTo>
                <a:cubicBezTo>
                  <a:pt x="15043" y="15169"/>
                  <a:pt x="15023" y="15175"/>
                  <a:pt x="15007" y="15173"/>
                </a:cubicBezTo>
                <a:cubicBezTo>
                  <a:pt x="14999" y="15173"/>
                  <a:pt x="15002" y="15157"/>
                  <a:pt x="14993" y="15157"/>
                </a:cubicBezTo>
                <a:close/>
                <a:moveTo>
                  <a:pt x="16863" y="15157"/>
                </a:moveTo>
                <a:cubicBezTo>
                  <a:pt x="16811" y="15157"/>
                  <a:pt x="16775" y="15183"/>
                  <a:pt x="16757" y="15204"/>
                </a:cubicBezTo>
                <a:cubicBezTo>
                  <a:pt x="16756" y="15217"/>
                  <a:pt x="16757" y="15229"/>
                  <a:pt x="16762" y="15251"/>
                </a:cubicBezTo>
                <a:cubicBezTo>
                  <a:pt x="16767" y="15260"/>
                  <a:pt x="16774" y="15272"/>
                  <a:pt x="16785" y="15282"/>
                </a:cubicBezTo>
                <a:cubicBezTo>
                  <a:pt x="16816" y="15310"/>
                  <a:pt x="16817" y="15352"/>
                  <a:pt x="16817" y="15935"/>
                </a:cubicBezTo>
                <a:cubicBezTo>
                  <a:pt x="16817" y="16383"/>
                  <a:pt x="16815" y="16513"/>
                  <a:pt x="16798" y="16589"/>
                </a:cubicBezTo>
                <a:cubicBezTo>
                  <a:pt x="16796" y="16603"/>
                  <a:pt x="16793" y="16613"/>
                  <a:pt x="16789" y="16620"/>
                </a:cubicBezTo>
                <a:cubicBezTo>
                  <a:pt x="16786" y="16631"/>
                  <a:pt x="16785" y="16656"/>
                  <a:pt x="16780" y="16667"/>
                </a:cubicBezTo>
                <a:cubicBezTo>
                  <a:pt x="16773" y="16684"/>
                  <a:pt x="16765" y="16687"/>
                  <a:pt x="16762" y="16698"/>
                </a:cubicBezTo>
                <a:cubicBezTo>
                  <a:pt x="16764" y="16723"/>
                  <a:pt x="16795" y="16742"/>
                  <a:pt x="16854" y="16745"/>
                </a:cubicBezTo>
                <a:cubicBezTo>
                  <a:pt x="16940" y="16749"/>
                  <a:pt x="16964" y="16735"/>
                  <a:pt x="16936" y="16682"/>
                </a:cubicBezTo>
                <a:cubicBezTo>
                  <a:pt x="16930" y="16670"/>
                  <a:pt x="16923" y="16644"/>
                  <a:pt x="16918" y="16605"/>
                </a:cubicBezTo>
                <a:cubicBezTo>
                  <a:pt x="16908" y="16576"/>
                  <a:pt x="16906" y="16498"/>
                  <a:pt x="16904" y="16356"/>
                </a:cubicBezTo>
                <a:cubicBezTo>
                  <a:pt x="16895" y="16145"/>
                  <a:pt x="16897" y="15878"/>
                  <a:pt x="16904" y="15655"/>
                </a:cubicBezTo>
                <a:cubicBezTo>
                  <a:pt x="16906" y="15353"/>
                  <a:pt x="16909" y="15304"/>
                  <a:pt x="16932" y="15282"/>
                </a:cubicBezTo>
                <a:cubicBezTo>
                  <a:pt x="16950" y="15211"/>
                  <a:pt x="16951" y="15185"/>
                  <a:pt x="16913" y="15173"/>
                </a:cubicBezTo>
                <a:cubicBezTo>
                  <a:pt x="16902" y="15171"/>
                  <a:pt x="16895" y="15158"/>
                  <a:pt x="16877" y="15157"/>
                </a:cubicBezTo>
                <a:cubicBezTo>
                  <a:pt x="16872" y="15157"/>
                  <a:pt x="16867" y="15158"/>
                  <a:pt x="16863" y="15157"/>
                </a:cubicBezTo>
                <a:close/>
                <a:moveTo>
                  <a:pt x="18480" y="15157"/>
                </a:moveTo>
                <a:cubicBezTo>
                  <a:pt x="18427" y="15163"/>
                  <a:pt x="18373" y="15185"/>
                  <a:pt x="18338" y="15235"/>
                </a:cubicBezTo>
                <a:cubicBezTo>
                  <a:pt x="18334" y="15241"/>
                  <a:pt x="18328" y="15244"/>
                  <a:pt x="18324" y="15251"/>
                </a:cubicBezTo>
                <a:cubicBezTo>
                  <a:pt x="18321" y="15255"/>
                  <a:pt x="18322" y="15262"/>
                  <a:pt x="18319" y="15266"/>
                </a:cubicBezTo>
                <a:cubicBezTo>
                  <a:pt x="18309" y="15286"/>
                  <a:pt x="18301" y="15319"/>
                  <a:pt x="18292" y="15344"/>
                </a:cubicBezTo>
                <a:cubicBezTo>
                  <a:pt x="18285" y="15363"/>
                  <a:pt x="18275" y="15384"/>
                  <a:pt x="18269" y="15406"/>
                </a:cubicBezTo>
                <a:cubicBezTo>
                  <a:pt x="18260" y="15437"/>
                  <a:pt x="18257" y="15465"/>
                  <a:pt x="18250" y="15500"/>
                </a:cubicBezTo>
                <a:cubicBezTo>
                  <a:pt x="18247" y="15520"/>
                  <a:pt x="18240" y="15540"/>
                  <a:pt x="18237" y="15562"/>
                </a:cubicBezTo>
                <a:cubicBezTo>
                  <a:pt x="18235" y="15569"/>
                  <a:pt x="18233" y="15570"/>
                  <a:pt x="18232" y="15578"/>
                </a:cubicBezTo>
                <a:cubicBezTo>
                  <a:pt x="18218" y="15680"/>
                  <a:pt x="18210" y="15798"/>
                  <a:pt x="18209" y="15935"/>
                </a:cubicBezTo>
                <a:cubicBezTo>
                  <a:pt x="18209" y="15960"/>
                  <a:pt x="18213" y="15988"/>
                  <a:pt x="18214" y="16013"/>
                </a:cubicBezTo>
                <a:cubicBezTo>
                  <a:pt x="18223" y="16295"/>
                  <a:pt x="18263" y="16561"/>
                  <a:pt x="18324" y="16667"/>
                </a:cubicBezTo>
                <a:cubicBezTo>
                  <a:pt x="18368" y="16728"/>
                  <a:pt x="18455" y="16771"/>
                  <a:pt x="18526" y="16760"/>
                </a:cubicBezTo>
                <a:cubicBezTo>
                  <a:pt x="18528" y="16760"/>
                  <a:pt x="18529" y="16745"/>
                  <a:pt x="18531" y="16745"/>
                </a:cubicBezTo>
                <a:cubicBezTo>
                  <a:pt x="18542" y="16743"/>
                  <a:pt x="18553" y="16749"/>
                  <a:pt x="18563" y="16745"/>
                </a:cubicBezTo>
                <a:cubicBezTo>
                  <a:pt x="18576" y="16736"/>
                  <a:pt x="18589" y="16728"/>
                  <a:pt x="18595" y="16714"/>
                </a:cubicBezTo>
                <a:cubicBezTo>
                  <a:pt x="18609" y="16682"/>
                  <a:pt x="18627" y="16565"/>
                  <a:pt x="18636" y="16465"/>
                </a:cubicBezTo>
                <a:cubicBezTo>
                  <a:pt x="18637" y="16453"/>
                  <a:pt x="18640" y="16459"/>
                  <a:pt x="18641" y="16449"/>
                </a:cubicBezTo>
                <a:cubicBezTo>
                  <a:pt x="18640" y="16384"/>
                  <a:pt x="18633" y="16353"/>
                  <a:pt x="18618" y="16371"/>
                </a:cubicBezTo>
                <a:cubicBezTo>
                  <a:pt x="18605" y="16404"/>
                  <a:pt x="18587" y="16451"/>
                  <a:pt x="18572" y="16496"/>
                </a:cubicBezTo>
                <a:cubicBezTo>
                  <a:pt x="18558" y="16537"/>
                  <a:pt x="18544" y="16563"/>
                  <a:pt x="18531" y="16589"/>
                </a:cubicBezTo>
                <a:cubicBezTo>
                  <a:pt x="18525" y="16603"/>
                  <a:pt x="18518" y="16626"/>
                  <a:pt x="18512" y="16636"/>
                </a:cubicBezTo>
                <a:cubicBezTo>
                  <a:pt x="18506" y="16648"/>
                  <a:pt x="18500" y="16660"/>
                  <a:pt x="18494" y="16667"/>
                </a:cubicBezTo>
                <a:cubicBezTo>
                  <a:pt x="18425" y="16746"/>
                  <a:pt x="18334" y="16529"/>
                  <a:pt x="18315" y="16184"/>
                </a:cubicBezTo>
                <a:cubicBezTo>
                  <a:pt x="18312" y="16130"/>
                  <a:pt x="18310" y="16070"/>
                  <a:pt x="18310" y="16013"/>
                </a:cubicBezTo>
                <a:cubicBezTo>
                  <a:pt x="18308" y="15938"/>
                  <a:pt x="18310" y="15870"/>
                  <a:pt x="18315" y="15811"/>
                </a:cubicBezTo>
                <a:cubicBezTo>
                  <a:pt x="18317" y="15783"/>
                  <a:pt x="18317" y="15759"/>
                  <a:pt x="18319" y="15733"/>
                </a:cubicBezTo>
                <a:cubicBezTo>
                  <a:pt x="18324" y="15671"/>
                  <a:pt x="18331" y="15617"/>
                  <a:pt x="18338" y="15562"/>
                </a:cubicBezTo>
                <a:cubicBezTo>
                  <a:pt x="18339" y="15553"/>
                  <a:pt x="18341" y="15539"/>
                  <a:pt x="18342" y="15531"/>
                </a:cubicBezTo>
                <a:cubicBezTo>
                  <a:pt x="18344" y="15519"/>
                  <a:pt x="18345" y="15511"/>
                  <a:pt x="18347" y="15500"/>
                </a:cubicBezTo>
                <a:cubicBezTo>
                  <a:pt x="18349" y="15486"/>
                  <a:pt x="18354" y="15481"/>
                  <a:pt x="18356" y="15469"/>
                </a:cubicBezTo>
                <a:cubicBezTo>
                  <a:pt x="18361" y="15443"/>
                  <a:pt x="18365" y="15412"/>
                  <a:pt x="18370" y="15391"/>
                </a:cubicBezTo>
                <a:cubicBezTo>
                  <a:pt x="18383" y="15333"/>
                  <a:pt x="18395" y="15291"/>
                  <a:pt x="18411" y="15266"/>
                </a:cubicBezTo>
                <a:cubicBezTo>
                  <a:pt x="18450" y="15206"/>
                  <a:pt x="18473" y="15210"/>
                  <a:pt x="18512" y="15297"/>
                </a:cubicBezTo>
                <a:cubicBezTo>
                  <a:pt x="18519" y="15306"/>
                  <a:pt x="18524" y="15332"/>
                  <a:pt x="18531" y="15344"/>
                </a:cubicBezTo>
                <a:cubicBezTo>
                  <a:pt x="18539" y="15359"/>
                  <a:pt x="18547" y="15359"/>
                  <a:pt x="18554" y="15375"/>
                </a:cubicBezTo>
                <a:cubicBezTo>
                  <a:pt x="18557" y="15383"/>
                  <a:pt x="18560" y="15398"/>
                  <a:pt x="18563" y="15406"/>
                </a:cubicBezTo>
                <a:cubicBezTo>
                  <a:pt x="18575" y="15441"/>
                  <a:pt x="18586" y="15462"/>
                  <a:pt x="18595" y="15484"/>
                </a:cubicBezTo>
                <a:cubicBezTo>
                  <a:pt x="18623" y="15533"/>
                  <a:pt x="18627" y="15501"/>
                  <a:pt x="18627" y="15375"/>
                </a:cubicBezTo>
                <a:cubicBezTo>
                  <a:pt x="18627" y="15342"/>
                  <a:pt x="18626" y="15308"/>
                  <a:pt x="18623" y="15282"/>
                </a:cubicBezTo>
                <a:cubicBezTo>
                  <a:pt x="18609" y="15220"/>
                  <a:pt x="18583" y="15179"/>
                  <a:pt x="18549" y="15157"/>
                </a:cubicBezTo>
                <a:cubicBezTo>
                  <a:pt x="18528" y="15149"/>
                  <a:pt x="18505" y="15155"/>
                  <a:pt x="18480" y="15157"/>
                </a:cubicBezTo>
                <a:close/>
                <a:moveTo>
                  <a:pt x="20801" y="15157"/>
                </a:moveTo>
                <a:cubicBezTo>
                  <a:pt x="20742" y="15158"/>
                  <a:pt x="20701" y="15161"/>
                  <a:pt x="20667" y="15173"/>
                </a:cubicBezTo>
                <a:cubicBezTo>
                  <a:pt x="20645" y="15185"/>
                  <a:pt x="20624" y="15209"/>
                  <a:pt x="20612" y="15220"/>
                </a:cubicBezTo>
                <a:cubicBezTo>
                  <a:pt x="20599" y="15235"/>
                  <a:pt x="20589" y="15247"/>
                  <a:pt x="20589" y="15266"/>
                </a:cubicBezTo>
                <a:cubicBezTo>
                  <a:pt x="20593" y="15277"/>
                  <a:pt x="20596" y="15289"/>
                  <a:pt x="20603" y="15297"/>
                </a:cubicBezTo>
                <a:cubicBezTo>
                  <a:pt x="20608" y="15304"/>
                  <a:pt x="20613" y="15305"/>
                  <a:pt x="20617" y="15313"/>
                </a:cubicBezTo>
                <a:cubicBezTo>
                  <a:pt x="20618" y="15313"/>
                  <a:pt x="20619" y="15314"/>
                  <a:pt x="20621" y="15313"/>
                </a:cubicBezTo>
                <a:cubicBezTo>
                  <a:pt x="20645" y="15302"/>
                  <a:pt x="20655" y="15319"/>
                  <a:pt x="20658" y="15484"/>
                </a:cubicBezTo>
                <a:cubicBezTo>
                  <a:pt x="20684" y="15747"/>
                  <a:pt x="20682" y="16255"/>
                  <a:pt x="20653" y="16496"/>
                </a:cubicBezTo>
                <a:cubicBezTo>
                  <a:pt x="20653" y="16504"/>
                  <a:pt x="20654" y="16505"/>
                  <a:pt x="20653" y="16511"/>
                </a:cubicBezTo>
                <a:cubicBezTo>
                  <a:pt x="20652" y="16524"/>
                  <a:pt x="20646" y="16547"/>
                  <a:pt x="20644" y="16558"/>
                </a:cubicBezTo>
                <a:cubicBezTo>
                  <a:pt x="20642" y="16576"/>
                  <a:pt x="20639" y="16594"/>
                  <a:pt x="20635" y="16605"/>
                </a:cubicBezTo>
                <a:cubicBezTo>
                  <a:pt x="20631" y="16615"/>
                  <a:pt x="20627" y="16627"/>
                  <a:pt x="20621" y="16636"/>
                </a:cubicBezTo>
                <a:cubicBezTo>
                  <a:pt x="20617" y="16642"/>
                  <a:pt x="20616" y="16644"/>
                  <a:pt x="20612" y="16651"/>
                </a:cubicBezTo>
                <a:cubicBezTo>
                  <a:pt x="20606" y="16675"/>
                  <a:pt x="20600" y="16698"/>
                  <a:pt x="20598" y="16714"/>
                </a:cubicBezTo>
                <a:cubicBezTo>
                  <a:pt x="20614" y="16737"/>
                  <a:pt x="20681" y="16760"/>
                  <a:pt x="20764" y="16760"/>
                </a:cubicBezTo>
                <a:cubicBezTo>
                  <a:pt x="20774" y="16760"/>
                  <a:pt x="20781" y="16761"/>
                  <a:pt x="20791" y="16760"/>
                </a:cubicBezTo>
                <a:cubicBezTo>
                  <a:pt x="20827" y="16755"/>
                  <a:pt x="20859" y="16736"/>
                  <a:pt x="20883" y="16729"/>
                </a:cubicBezTo>
                <a:cubicBezTo>
                  <a:pt x="20886" y="16728"/>
                  <a:pt x="20889" y="16730"/>
                  <a:pt x="20892" y="16729"/>
                </a:cubicBezTo>
                <a:cubicBezTo>
                  <a:pt x="20912" y="16723"/>
                  <a:pt x="20929" y="16708"/>
                  <a:pt x="20943" y="16698"/>
                </a:cubicBezTo>
                <a:cubicBezTo>
                  <a:pt x="20950" y="16693"/>
                  <a:pt x="20955" y="16688"/>
                  <a:pt x="20961" y="16682"/>
                </a:cubicBezTo>
                <a:cubicBezTo>
                  <a:pt x="20993" y="16649"/>
                  <a:pt x="21014" y="16599"/>
                  <a:pt x="21039" y="16511"/>
                </a:cubicBezTo>
                <a:cubicBezTo>
                  <a:pt x="21089" y="16343"/>
                  <a:pt x="21104" y="16231"/>
                  <a:pt x="21104" y="15935"/>
                </a:cubicBezTo>
                <a:cubicBezTo>
                  <a:pt x="21104" y="15820"/>
                  <a:pt x="21099" y="15741"/>
                  <a:pt x="21095" y="15671"/>
                </a:cubicBezTo>
                <a:cubicBezTo>
                  <a:pt x="21088" y="15605"/>
                  <a:pt x="21082" y="15553"/>
                  <a:pt x="21072" y="15500"/>
                </a:cubicBezTo>
                <a:cubicBezTo>
                  <a:pt x="21064" y="15467"/>
                  <a:pt x="21052" y="15426"/>
                  <a:pt x="21039" y="15391"/>
                </a:cubicBezTo>
                <a:cubicBezTo>
                  <a:pt x="21019" y="15332"/>
                  <a:pt x="21000" y="15289"/>
                  <a:pt x="20975" y="15251"/>
                </a:cubicBezTo>
                <a:cubicBezTo>
                  <a:pt x="20929" y="15193"/>
                  <a:pt x="20872" y="15157"/>
                  <a:pt x="20801" y="15157"/>
                </a:cubicBezTo>
                <a:close/>
                <a:moveTo>
                  <a:pt x="8496" y="15173"/>
                </a:moveTo>
                <a:cubicBezTo>
                  <a:pt x="8480" y="15174"/>
                  <a:pt x="8469" y="15187"/>
                  <a:pt x="8454" y="15188"/>
                </a:cubicBezTo>
                <a:cubicBezTo>
                  <a:pt x="8384" y="15198"/>
                  <a:pt x="8323" y="15203"/>
                  <a:pt x="8317" y="15220"/>
                </a:cubicBezTo>
                <a:cubicBezTo>
                  <a:pt x="8320" y="15232"/>
                  <a:pt x="8329" y="15241"/>
                  <a:pt x="8340" y="15251"/>
                </a:cubicBezTo>
                <a:cubicBezTo>
                  <a:pt x="8340" y="15256"/>
                  <a:pt x="8347" y="15276"/>
                  <a:pt x="8349" y="15282"/>
                </a:cubicBezTo>
                <a:cubicBezTo>
                  <a:pt x="8366" y="15290"/>
                  <a:pt x="8379" y="15304"/>
                  <a:pt x="8385" y="15391"/>
                </a:cubicBezTo>
                <a:cubicBezTo>
                  <a:pt x="8386" y="15395"/>
                  <a:pt x="8384" y="15402"/>
                  <a:pt x="8385" y="15406"/>
                </a:cubicBezTo>
                <a:cubicBezTo>
                  <a:pt x="8386" y="15423"/>
                  <a:pt x="8390" y="15478"/>
                  <a:pt x="8390" y="15500"/>
                </a:cubicBezTo>
                <a:cubicBezTo>
                  <a:pt x="8393" y="15591"/>
                  <a:pt x="8396" y="15707"/>
                  <a:pt x="8399" y="15904"/>
                </a:cubicBezTo>
                <a:cubicBezTo>
                  <a:pt x="8410" y="16480"/>
                  <a:pt x="8403" y="16635"/>
                  <a:pt x="8362" y="16651"/>
                </a:cubicBezTo>
                <a:cubicBezTo>
                  <a:pt x="8359" y="16659"/>
                  <a:pt x="8354" y="16674"/>
                  <a:pt x="8349" y="16682"/>
                </a:cubicBezTo>
                <a:cubicBezTo>
                  <a:pt x="8325" y="16723"/>
                  <a:pt x="8351" y="16736"/>
                  <a:pt x="8413" y="16745"/>
                </a:cubicBezTo>
                <a:cubicBezTo>
                  <a:pt x="8440" y="16751"/>
                  <a:pt x="8476" y="16758"/>
                  <a:pt x="8523" y="16760"/>
                </a:cubicBezTo>
                <a:cubicBezTo>
                  <a:pt x="8532" y="16760"/>
                  <a:pt x="8537" y="16761"/>
                  <a:pt x="8546" y="16760"/>
                </a:cubicBezTo>
                <a:lnTo>
                  <a:pt x="8776" y="16745"/>
                </a:lnTo>
                <a:lnTo>
                  <a:pt x="8776" y="16698"/>
                </a:lnTo>
                <a:cubicBezTo>
                  <a:pt x="8779" y="16687"/>
                  <a:pt x="8781" y="16666"/>
                  <a:pt x="8781" y="16651"/>
                </a:cubicBezTo>
                <a:cubicBezTo>
                  <a:pt x="8781" y="16631"/>
                  <a:pt x="8784" y="16601"/>
                  <a:pt x="8785" y="16573"/>
                </a:cubicBezTo>
                <a:cubicBezTo>
                  <a:pt x="8789" y="16518"/>
                  <a:pt x="8791" y="16478"/>
                  <a:pt x="8794" y="16433"/>
                </a:cubicBezTo>
                <a:cubicBezTo>
                  <a:pt x="8796" y="16381"/>
                  <a:pt x="8797" y="16347"/>
                  <a:pt x="8794" y="16340"/>
                </a:cubicBezTo>
                <a:cubicBezTo>
                  <a:pt x="8791" y="16328"/>
                  <a:pt x="8766" y="16398"/>
                  <a:pt x="8739" y="16496"/>
                </a:cubicBezTo>
                <a:cubicBezTo>
                  <a:pt x="8694" y="16661"/>
                  <a:pt x="8686" y="16667"/>
                  <a:pt x="8597" y="16651"/>
                </a:cubicBezTo>
                <a:lnTo>
                  <a:pt x="8500" y="16636"/>
                </a:lnTo>
                <a:lnTo>
                  <a:pt x="8500" y="16324"/>
                </a:lnTo>
                <a:lnTo>
                  <a:pt x="8500" y="16013"/>
                </a:lnTo>
                <a:lnTo>
                  <a:pt x="8569" y="15998"/>
                </a:lnTo>
                <a:cubicBezTo>
                  <a:pt x="8628" y="15983"/>
                  <a:pt x="8641" y="16000"/>
                  <a:pt x="8661" y="16122"/>
                </a:cubicBezTo>
                <a:cubicBezTo>
                  <a:pt x="8687" y="16246"/>
                  <a:pt x="8689" y="16232"/>
                  <a:pt x="8689" y="15935"/>
                </a:cubicBezTo>
                <a:cubicBezTo>
                  <a:pt x="8689" y="15924"/>
                  <a:pt x="8689" y="15932"/>
                  <a:pt x="8689" y="15920"/>
                </a:cubicBezTo>
                <a:cubicBezTo>
                  <a:pt x="8689" y="15874"/>
                  <a:pt x="8689" y="15855"/>
                  <a:pt x="8689" y="15827"/>
                </a:cubicBezTo>
                <a:cubicBezTo>
                  <a:pt x="8688" y="15819"/>
                  <a:pt x="8689" y="15821"/>
                  <a:pt x="8689" y="15811"/>
                </a:cubicBezTo>
                <a:cubicBezTo>
                  <a:pt x="8688" y="15740"/>
                  <a:pt x="8687" y="15706"/>
                  <a:pt x="8684" y="15686"/>
                </a:cubicBezTo>
                <a:cubicBezTo>
                  <a:pt x="8680" y="15688"/>
                  <a:pt x="8672" y="15716"/>
                  <a:pt x="8661" y="15764"/>
                </a:cubicBezTo>
                <a:cubicBezTo>
                  <a:pt x="8658" y="15777"/>
                  <a:pt x="8655" y="15785"/>
                  <a:pt x="8652" y="15795"/>
                </a:cubicBezTo>
                <a:cubicBezTo>
                  <a:pt x="8635" y="15880"/>
                  <a:pt x="8619" y="15901"/>
                  <a:pt x="8574" y="15889"/>
                </a:cubicBezTo>
                <a:lnTo>
                  <a:pt x="8551" y="15873"/>
                </a:lnTo>
                <a:cubicBezTo>
                  <a:pt x="8549" y="15871"/>
                  <a:pt x="8548" y="15876"/>
                  <a:pt x="8546" y="15873"/>
                </a:cubicBezTo>
                <a:lnTo>
                  <a:pt x="8500" y="15858"/>
                </a:lnTo>
                <a:lnTo>
                  <a:pt x="8500" y="15578"/>
                </a:lnTo>
                <a:lnTo>
                  <a:pt x="8500" y="15297"/>
                </a:lnTo>
                <a:lnTo>
                  <a:pt x="8592" y="15282"/>
                </a:lnTo>
                <a:cubicBezTo>
                  <a:pt x="8675" y="15267"/>
                  <a:pt x="8692" y="15280"/>
                  <a:pt x="8721" y="15406"/>
                </a:cubicBezTo>
                <a:cubicBezTo>
                  <a:pt x="8726" y="15428"/>
                  <a:pt x="8726" y="15437"/>
                  <a:pt x="8730" y="15453"/>
                </a:cubicBezTo>
                <a:cubicBezTo>
                  <a:pt x="8733" y="15461"/>
                  <a:pt x="8737" y="15479"/>
                  <a:pt x="8739" y="15484"/>
                </a:cubicBezTo>
                <a:cubicBezTo>
                  <a:pt x="8751" y="15526"/>
                  <a:pt x="8757" y="15539"/>
                  <a:pt x="8762" y="15531"/>
                </a:cubicBezTo>
                <a:cubicBezTo>
                  <a:pt x="8764" y="15524"/>
                  <a:pt x="8770" y="15517"/>
                  <a:pt x="8771" y="15500"/>
                </a:cubicBezTo>
                <a:cubicBezTo>
                  <a:pt x="8773" y="15474"/>
                  <a:pt x="8771" y="15441"/>
                  <a:pt x="8771" y="15391"/>
                </a:cubicBezTo>
                <a:cubicBezTo>
                  <a:pt x="8771" y="15284"/>
                  <a:pt x="8763" y="15211"/>
                  <a:pt x="8744" y="15188"/>
                </a:cubicBezTo>
                <a:cubicBezTo>
                  <a:pt x="8696" y="15174"/>
                  <a:pt x="8591" y="15169"/>
                  <a:pt x="8496" y="15173"/>
                </a:cubicBezTo>
                <a:close/>
                <a:moveTo>
                  <a:pt x="19684" y="15173"/>
                </a:moveTo>
                <a:cubicBezTo>
                  <a:pt x="19671" y="15182"/>
                  <a:pt x="19630" y="15506"/>
                  <a:pt x="19587" y="15889"/>
                </a:cubicBezTo>
                <a:cubicBezTo>
                  <a:pt x="19539" y="16326"/>
                  <a:pt x="19506" y="16530"/>
                  <a:pt x="19482" y="16605"/>
                </a:cubicBezTo>
                <a:cubicBezTo>
                  <a:pt x="19475" y="16639"/>
                  <a:pt x="19472" y="16660"/>
                  <a:pt x="19468" y="16667"/>
                </a:cubicBezTo>
                <a:cubicBezTo>
                  <a:pt x="19447" y="16707"/>
                  <a:pt x="19461" y="16740"/>
                  <a:pt x="19514" y="16745"/>
                </a:cubicBezTo>
                <a:cubicBezTo>
                  <a:pt x="19583" y="16751"/>
                  <a:pt x="19592" y="16729"/>
                  <a:pt x="19569" y="16636"/>
                </a:cubicBezTo>
                <a:cubicBezTo>
                  <a:pt x="19567" y="16629"/>
                  <a:pt x="19566" y="16628"/>
                  <a:pt x="19565" y="16620"/>
                </a:cubicBezTo>
                <a:cubicBezTo>
                  <a:pt x="19555" y="16595"/>
                  <a:pt x="19553" y="16548"/>
                  <a:pt x="19555" y="16496"/>
                </a:cubicBezTo>
                <a:cubicBezTo>
                  <a:pt x="19551" y="16319"/>
                  <a:pt x="19601" y="16130"/>
                  <a:pt x="19661" y="16153"/>
                </a:cubicBezTo>
                <a:cubicBezTo>
                  <a:pt x="19673" y="16158"/>
                  <a:pt x="19683" y="16169"/>
                  <a:pt x="19693" y="16184"/>
                </a:cubicBezTo>
                <a:cubicBezTo>
                  <a:pt x="19709" y="16188"/>
                  <a:pt x="19721" y="16213"/>
                  <a:pt x="19730" y="16247"/>
                </a:cubicBezTo>
                <a:cubicBezTo>
                  <a:pt x="19745" y="16282"/>
                  <a:pt x="19751" y="16346"/>
                  <a:pt x="19762" y="16449"/>
                </a:cubicBezTo>
                <a:cubicBezTo>
                  <a:pt x="19778" y="16601"/>
                  <a:pt x="19777" y="16626"/>
                  <a:pt x="19748" y="16651"/>
                </a:cubicBezTo>
                <a:cubicBezTo>
                  <a:pt x="19746" y="16659"/>
                  <a:pt x="19742" y="16660"/>
                  <a:pt x="19739" y="16667"/>
                </a:cubicBezTo>
                <a:cubicBezTo>
                  <a:pt x="19725" y="16704"/>
                  <a:pt x="19727" y="16731"/>
                  <a:pt x="19748" y="16745"/>
                </a:cubicBezTo>
                <a:cubicBezTo>
                  <a:pt x="19749" y="16745"/>
                  <a:pt x="19752" y="16744"/>
                  <a:pt x="19753" y="16745"/>
                </a:cubicBezTo>
                <a:cubicBezTo>
                  <a:pt x="19780" y="16755"/>
                  <a:pt x="19830" y="16761"/>
                  <a:pt x="19932" y="16760"/>
                </a:cubicBezTo>
                <a:cubicBezTo>
                  <a:pt x="20008" y="16760"/>
                  <a:pt x="20039" y="16751"/>
                  <a:pt x="20070" y="16745"/>
                </a:cubicBezTo>
                <a:cubicBezTo>
                  <a:pt x="20111" y="16733"/>
                  <a:pt x="20127" y="16711"/>
                  <a:pt x="20107" y="16682"/>
                </a:cubicBezTo>
                <a:cubicBezTo>
                  <a:pt x="20061" y="16620"/>
                  <a:pt x="20056" y="16564"/>
                  <a:pt x="20056" y="16153"/>
                </a:cubicBezTo>
                <a:cubicBezTo>
                  <a:pt x="20056" y="15981"/>
                  <a:pt x="20060" y="15826"/>
                  <a:pt x="20065" y="15733"/>
                </a:cubicBezTo>
                <a:cubicBezTo>
                  <a:pt x="20066" y="15715"/>
                  <a:pt x="20069" y="15679"/>
                  <a:pt x="20070" y="15671"/>
                </a:cubicBezTo>
                <a:cubicBezTo>
                  <a:pt x="20071" y="15662"/>
                  <a:pt x="20072" y="15656"/>
                  <a:pt x="20075" y="15655"/>
                </a:cubicBezTo>
                <a:cubicBezTo>
                  <a:pt x="20075" y="15653"/>
                  <a:pt x="20074" y="15641"/>
                  <a:pt x="20075" y="15640"/>
                </a:cubicBezTo>
                <a:cubicBezTo>
                  <a:pt x="20085" y="15618"/>
                  <a:pt x="20174" y="15865"/>
                  <a:pt x="20268" y="16184"/>
                </a:cubicBezTo>
                <a:cubicBezTo>
                  <a:pt x="20355" y="16483"/>
                  <a:pt x="20429" y="16714"/>
                  <a:pt x="20447" y="16745"/>
                </a:cubicBezTo>
                <a:cubicBezTo>
                  <a:pt x="20450" y="16751"/>
                  <a:pt x="20454" y="16758"/>
                  <a:pt x="20456" y="16760"/>
                </a:cubicBezTo>
                <a:cubicBezTo>
                  <a:pt x="20465" y="16745"/>
                  <a:pt x="20470" y="16454"/>
                  <a:pt x="20470" y="16091"/>
                </a:cubicBezTo>
                <a:cubicBezTo>
                  <a:pt x="20470" y="15931"/>
                  <a:pt x="20472" y="15810"/>
                  <a:pt x="20474" y="15702"/>
                </a:cubicBezTo>
                <a:cubicBezTo>
                  <a:pt x="20474" y="15700"/>
                  <a:pt x="20474" y="15688"/>
                  <a:pt x="20474" y="15686"/>
                </a:cubicBezTo>
                <a:cubicBezTo>
                  <a:pt x="20474" y="15630"/>
                  <a:pt x="20474" y="15587"/>
                  <a:pt x="20474" y="15546"/>
                </a:cubicBezTo>
                <a:cubicBezTo>
                  <a:pt x="20474" y="15513"/>
                  <a:pt x="20474" y="15478"/>
                  <a:pt x="20474" y="15453"/>
                </a:cubicBezTo>
                <a:cubicBezTo>
                  <a:pt x="20475" y="15427"/>
                  <a:pt x="20478" y="15408"/>
                  <a:pt x="20479" y="15391"/>
                </a:cubicBezTo>
                <a:cubicBezTo>
                  <a:pt x="20480" y="15366"/>
                  <a:pt x="20481" y="15343"/>
                  <a:pt x="20483" y="15329"/>
                </a:cubicBezTo>
                <a:cubicBezTo>
                  <a:pt x="20484" y="15324"/>
                  <a:pt x="20482" y="15317"/>
                  <a:pt x="20483" y="15313"/>
                </a:cubicBezTo>
                <a:cubicBezTo>
                  <a:pt x="20488" y="15294"/>
                  <a:pt x="20498" y="15289"/>
                  <a:pt x="20506" y="15282"/>
                </a:cubicBezTo>
                <a:cubicBezTo>
                  <a:pt x="20509" y="15280"/>
                  <a:pt x="20509" y="15269"/>
                  <a:pt x="20511" y="15266"/>
                </a:cubicBezTo>
                <a:cubicBezTo>
                  <a:pt x="20523" y="15221"/>
                  <a:pt x="20526" y="15200"/>
                  <a:pt x="20520" y="15188"/>
                </a:cubicBezTo>
                <a:cubicBezTo>
                  <a:pt x="20519" y="15187"/>
                  <a:pt x="20517" y="15189"/>
                  <a:pt x="20516" y="15188"/>
                </a:cubicBezTo>
                <a:cubicBezTo>
                  <a:pt x="20508" y="15179"/>
                  <a:pt x="20490" y="15175"/>
                  <a:pt x="20456" y="15188"/>
                </a:cubicBezTo>
                <a:cubicBezTo>
                  <a:pt x="20399" y="15211"/>
                  <a:pt x="20384" y="15240"/>
                  <a:pt x="20401" y="15282"/>
                </a:cubicBezTo>
                <a:cubicBezTo>
                  <a:pt x="20404" y="15285"/>
                  <a:pt x="20408" y="15292"/>
                  <a:pt x="20410" y="15297"/>
                </a:cubicBezTo>
                <a:cubicBezTo>
                  <a:pt x="20415" y="15306"/>
                  <a:pt x="20420" y="15326"/>
                  <a:pt x="20424" y="15344"/>
                </a:cubicBezTo>
                <a:cubicBezTo>
                  <a:pt x="20442" y="15410"/>
                  <a:pt x="20447" y="15523"/>
                  <a:pt x="20447" y="15749"/>
                </a:cubicBezTo>
                <a:cubicBezTo>
                  <a:pt x="20447" y="15774"/>
                  <a:pt x="20447" y="15805"/>
                  <a:pt x="20447" y="15827"/>
                </a:cubicBezTo>
                <a:cubicBezTo>
                  <a:pt x="20449" y="15953"/>
                  <a:pt x="20449" y="16035"/>
                  <a:pt x="20447" y="16107"/>
                </a:cubicBezTo>
                <a:cubicBezTo>
                  <a:pt x="20446" y="16177"/>
                  <a:pt x="20445" y="16235"/>
                  <a:pt x="20442" y="16247"/>
                </a:cubicBezTo>
                <a:cubicBezTo>
                  <a:pt x="20434" y="16273"/>
                  <a:pt x="20354" y="16046"/>
                  <a:pt x="20263" y="15733"/>
                </a:cubicBezTo>
                <a:cubicBezTo>
                  <a:pt x="20219" y="15584"/>
                  <a:pt x="20187" y="15472"/>
                  <a:pt x="20162" y="15391"/>
                </a:cubicBezTo>
                <a:cubicBezTo>
                  <a:pt x="20161" y="15389"/>
                  <a:pt x="20158" y="15377"/>
                  <a:pt x="20157" y="15375"/>
                </a:cubicBezTo>
                <a:cubicBezTo>
                  <a:pt x="20107" y="15235"/>
                  <a:pt x="20079" y="15201"/>
                  <a:pt x="20024" y="15204"/>
                </a:cubicBezTo>
                <a:cubicBezTo>
                  <a:pt x="19984" y="15206"/>
                  <a:pt x="19961" y="15224"/>
                  <a:pt x="19955" y="15235"/>
                </a:cubicBezTo>
                <a:cubicBezTo>
                  <a:pt x="19958" y="15248"/>
                  <a:pt x="19968" y="15262"/>
                  <a:pt x="19978" y="15282"/>
                </a:cubicBezTo>
                <a:cubicBezTo>
                  <a:pt x="19980" y="15285"/>
                  <a:pt x="19980" y="15279"/>
                  <a:pt x="19983" y="15282"/>
                </a:cubicBezTo>
                <a:cubicBezTo>
                  <a:pt x="20010" y="15319"/>
                  <a:pt x="20023" y="15379"/>
                  <a:pt x="20029" y="15500"/>
                </a:cubicBezTo>
                <a:cubicBezTo>
                  <a:pt x="20038" y="15607"/>
                  <a:pt x="20042" y="15760"/>
                  <a:pt x="20042" y="15998"/>
                </a:cubicBezTo>
                <a:cubicBezTo>
                  <a:pt x="20042" y="16293"/>
                  <a:pt x="20038" y="16456"/>
                  <a:pt x="20024" y="16542"/>
                </a:cubicBezTo>
                <a:lnTo>
                  <a:pt x="20024" y="16651"/>
                </a:lnTo>
                <a:lnTo>
                  <a:pt x="20010" y="16651"/>
                </a:lnTo>
                <a:cubicBezTo>
                  <a:pt x="19996" y="16724"/>
                  <a:pt x="19974" y="16717"/>
                  <a:pt x="19932" y="16667"/>
                </a:cubicBezTo>
                <a:cubicBezTo>
                  <a:pt x="19927" y="16661"/>
                  <a:pt x="19923" y="16646"/>
                  <a:pt x="19918" y="16636"/>
                </a:cubicBezTo>
                <a:lnTo>
                  <a:pt x="19891" y="16636"/>
                </a:lnTo>
                <a:lnTo>
                  <a:pt x="19840" y="16247"/>
                </a:lnTo>
                <a:cubicBezTo>
                  <a:pt x="19826" y="16143"/>
                  <a:pt x="19816" y="16064"/>
                  <a:pt x="19794" y="15889"/>
                </a:cubicBezTo>
                <a:cubicBezTo>
                  <a:pt x="19770" y="15687"/>
                  <a:pt x="19745" y="15512"/>
                  <a:pt x="19725" y="15375"/>
                </a:cubicBezTo>
                <a:cubicBezTo>
                  <a:pt x="19712" y="15288"/>
                  <a:pt x="19705" y="15223"/>
                  <a:pt x="19698" y="15188"/>
                </a:cubicBezTo>
                <a:cubicBezTo>
                  <a:pt x="19694" y="15178"/>
                  <a:pt x="19686" y="15171"/>
                  <a:pt x="19684" y="15173"/>
                </a:cubicBezTo>
                <a:close/>
                <a:moveTo>
                  <a:pt x="18044" y="15188"/>
                </a:moveTo>
                <a:cubicBezTo>
                  <a:pt x="18007" y="15201"/>
                  <a:pt x="17988" y="15223"/>
                  <a:pt x="17979" y="15235"/>
                </a:cubicBezTo>
                <a:cubicBezTo>
                  <a:pt x="17977" y="15241"/>
                  <a:pt x="17976" y="15245"/>
                  <a:pt x="17979" y="15251"/>
                </a:cubicBezTo>
                <a:cubicBezTo>
                  <a:pt x="17982" y="15257"/>
                  <a:pt x="17988" y="15257"/>
                  <a:pt x="17998" y="15266"/>
                </a:cubicBezTo>
                <a:cubicBezTo>
                  <a:pt x="18005" y="15273"/>
                  <a:pt x="18012" y="15281"/>
                  <a:pt x="18016" y="15297"/>
                </a:cubicBezTo>
                <a:cubicBezTo>
                  <a:pt x="18020" y="15307"/>
                  <a:pt x="18027" y="15323"/>
                  <a:pt x="18030" y="15344"/>
                </a:cubicBezTo>
                <a:cubicBezTo>
                  <a:pt x="18048" y="15403"/>
                  <a:pt x="18053" y="15512"/>
                  <a:pt x="18053" y="15749"/>
                </a:cubicBezTo>
                <a:cubicBezTo>
                  <a:pt x="18053" y="15813"/>
                  <a:pt x="18050" y="15864"/>
                  <a:pt x="18048" y="15920"/>
                </a:cubicBezTo>
                <a:cubicBezTo>
                  <a:pt x="18049" y="15981"/>
                  <a:pt x="18049" y="16031"/>
                  <a:pt x="18048" y="16076"/>
                </a:cubicBezTo>
                <a:cubicBezTo>
                  <a:pt x="18048" y="16164"/>
                  <a:pt x="18046" y="16249"/>
                  <a:pt x="18044" y="16262"/>
                </a:cubicBezTo>
                <a:cubicBezTo>
                  <a:pt x="18038" y="16291"/>
                  <a:pt x="17959" y="16049"/>
                  <a:pt x="17864" y="15733"/>
                </a:cubicBezTo>
                <a:cubicBezTo>
                  <a:pt x="17792" y="15491"/>
                  <a:pt x="17749" y="15347"/>
                  <a:pt x="17717" y="15266"/>
                </a:cubicBezTo>
                <a:cubicBezTo>
                  <a:pt x="17689" y="15216"/>
                  <a:pt x="17663" y="15202"/>
                  <a:pt x="17626" y="15204"/>
                </a:cubicBezTo>
                <a:cubicBezTo>
                  <a:pt x="17586" y="15206"/>
                  <a:pt x="17567" y="15224"/>
                  <a:pt x="17561" y="15235"/>
                </a:cubicBezTo>
                <a:cubicBezTo>
                  <a:pt x="17564" y="15247"/>
                  <a:pt x="17571" y="15264"/>
                  <a:pt x="17580" y="15282"/>
                </a:cubicBezTo>
                <a:cubicBezTo>
                  <a:pt x="17593" y="15289"/>
                  <a:pt x="17604" y="15307"/>
                  <a:pt x="17612" y="15344"/>
                </a:cubicBezTo>
                <a:cubicBezTo>
                  <a:pt x="17635" y="15412"/>
                  <a:pt x="17635" y="15540"/>
                  <a:pt x="17635" y="15982"/>
                </a:cubicBezTo>
                <a:cubicBezTo>
                  <a:pt x="17635" y="16219"/>
                  <a:pt x="17635" y="16361"/>
                  <a:pt x="17630" y="16465"/>
                </a:cubicBezTo>
                <a:cubicBezTo>
                  <a:pt x="17630" y="16473"/>
                  <a:pt x="17631" y="16488"/>
                  <a:pt x="17630" y="16496"/>
                </a:cubicBezTo>
                <a:cubicBezTo>
                  <a:pt x="17630" y="16502"/>
                  <a:pt x="17626" y="16506"/>
                  <a:pt x="17626" y="16511"/>
                </a:cubicBezTo>
                <a:cubicBezTo>
                  <a:pt x="17625" y="16527"/>
                  <a:pt x="17626" y="16531"/>
                  <a:pt x="17626" y="16542"/>
                </a:cubicBezTo>
                <a:cubicBezTo>
                  <a:pt x="17621" y="16625"/>
                  <a:pt x="17611" y="16674"/>
                  <a:pt x="17593" y="16698"/>
                </a:cubicBezTo>
                <a:cubicBezTo>
                  <a:pt x="17586" y="16708"/>
                  <a:pt x="17581" y="16722"/>
                  <a:pt x="17580" y="16729"/>
                </a:cubicBezTo>
                <a:cubicBezTo>
                  <a:pt x="17578" y="16750"/>
                  <a:pt x="17602" y="16743"/>
                  <a:pt x="17658" y="16745"/>
                </a:cubicBezTo>
                <a:cubicBezTo>
                  <a:pt x="17697" y="16746"/>
                  <a:pt x="17716" y="16751"/>
                  <a:pt x="17727" y="16745"/>
                </a:cubicBezTo>
                <a:cubicBezTo>
                  <a:pt x="17729" y="16742"/>
                  <a:pt x="17729" y="16732"/>
                  <a:pt x="17731" y="16729"/>
                </a:cubicBezTo>
                <a:cubicBezTo>
                  <a:pt x="17733" y="16718"/>
                  <a:pt x="17730" y="16706"/>
                  <a:pt x="17713" y="16682"/>
                </a:cubicBezTo>
                <a:cubicBezTo>
                  <a:pt x="17667" y="16620"/>
                  <a:pt x="17658" y="16564"/>
                  <a:pt x="17658" y="16153"/>
                </a:cubicBezTo>
                <a:cubicBezTo>
                  <a:pt x="17658" y="15944"/>
                  <a:pt x="17664" y="15761"/>
                  <a:pt x="17671" y="15686"/>
                </a:cubicBezTo>
                <a:cubicBezTo>
                  <a:pt x="17672" y="15684"/>
                  <a:pt x="17671" y="15673"/>
                  <a:pt x="17671" y="15671"/>
                </a:cubicBezTo>
                <a:cubicBezTo>
                  <a:pt x="17672" y="15666"/>
                  <a:pt x="17675" y="15658"/>
                  <a:pt x="17676" y="15655"/>
                </a:cubicBezTo>
                <a:cubicBezTo>
                  <a:pt x="17677" y="15651"/>
                  <a:pt x="17675" y="15641"/>
                  <a:pt x="17676" y="15640"/>
                </a:cubicBezTo>
                <a:cubicBezTo>
                  <a:pt x="17687" y="15618"/>
                  <a:pt x="17775" y="15865"/>
                  <a:pt x="17869" y="16184"/>
                </a:cubicBezTo>
                <a:cubicBezTo>
                  <a:pt x="17953" y="16471"/>
                  <a:pt x="18022" y="16682"/>
                  <a:pt x="18044" y="16729"/>
                </a:cubicBezTo>
                <a:cubicBezTo>
                  <a:pt x="18050" y="16743"/>
                  <a:pt x="18054" y="16755"/>
                  <a:pt x="18057" y="16760"/>
                </a:cubicBezTo>
                <a:cubicBezTo>
                  <a:pt x="18067" y="16735"/>
                  <a:pt x="18076" y="16447"/>
                  <a:pt x="18076" y="16091"/>
                </a:cubicBezTo>
                <a:cubicBezTo>
                  <a:pt x="18076" y="15953"/>
                  <a:pt x="18079" y="15879"/>
                  <a:pt x="18080" y="15780"/>
                </a:cubicBezTo>
                <a:cubicBezTo>
                  <a:pt x="18080" y="15749"/>
                  <a:pt x="18076" y="15729"/>
                  <a:pt x="18076" y="15702"/>
                </a:cubicBezTo>
                <a:cubicBezTo>
                  <a:pt x="18075" y="15665"/>
                  <a:pt x="18076" y="15623"/>
                  <a:pt x="18076" y="15593"/>
                </a:cubicBezTo>
                <a:cubicBezTo>
                  <a:pt x="18076" y="15549"/>
                  <a:pt x="18075" y="15516"/>
                  <a:pt x="18076" y="15484"/>
                </a:cubicBezTo>
                <a:cubicBezTo>
                  <a:pt x="18076" y="15451"/>
                  <a:pt x="18079" y="15412"/>
                  <a:pt x="18080" y="15391"/>
                </a:cubicBezTo>
                <a:cubicBezTo>
                  <a:pt x="18081" y="15371"/>
                  <a:pt x="18083" y="15357"/>
                  <a:pt x="18085" y="15344"/>
                </a:cubicBezTo>
                <a:cubicBezTo>
                  <a:pt x="18086" y="15336"/>
                  <a:pt x="18088" y="15318"/>
                  <a:pt x="18090" y="15313"/>
                </a:cubicBezTo>
                <a:cubicBezTo>
                  <a:pt x="18094" y="15293"/>
                  <a:pt x="18099" y="15289"/>
                  <a:pt x="18108" y="15282"/>
                </a:cubicBezTo>
                <a:cubicBezTo>
                  <a:pt x="18110" y="15280"/>
                  <a:pt x="18111" y="15269"/>
                  <a:pt x="18113" y="15266"/>
                </a:cubicBezTo>
                <a:cubicBezTo>
                  <a:pt x="18130" y="15199"/>
                  <a:pt x="18128" y="15185"/>
                  <a:pt x="18094" y="15188"/>
                </a:cubicBezTo>
                <a:cubicBezTo>
                  <a:pt x="18082" y="15190"/>
                  <a:pt x="18065" y="15181"/>
                  <a:pt x="18044" y="15188"/>
                </a:cubicBezTo>
                <a:close/>
                <a:moveTo>
                  <a:pt x="13040" y="15204"/>
                </a:moveTo>
                <a:cubicBezTo>
                  <a:pt x="12908" y="15207"/>
                  <a:pt x="12848" y="15235"/>
                  <a:pt x="12847" y="15266"/>
                </a:cubicBezTo>
                <a:cubicBezTo>
                  <a:pt x="12860" y="15269"/>
                  <a:pt x="12871" y="15285"/>
                  <a:pt x="12879" y="15329"/>
                </a:cubicBezTo>
                <a:cubicBezTo>
                  <a:pt x="12905" y="15394"/>
                  <a:pt x="12911" y="15515"/>
                  <a:pt x="12911" y="15982"/>
                </a:cubicBezTo>
                <a:cubicBezTo>
                  <a:pt x="12911" y="16562"/>
                  <a:pt x="12904" y="16616"/>
                  <a:pt x="12856" y="16682"/>
                </a:cubicBezTo>
                <a:cubicBezTo>
                  <a:pt x="12823" y="16728"/>
                  <a:pt x="12924" y="16759"/>
                  <a:pt x="13132" y="16760"/>
                </a:cubicBezTo>
                <a:lnTo>
                  <a:pt x="13178" y="16760"/>
                </a:lnTo>
                <a:cubicBezTo>
                  <a:pt x="13226" y="16760"/>
                  <a:pt x="13244" y="16747"/>
                  <a:pt x="13279" y="16745"/>
                </a:cubicBezTo>
                <a:lnTo>
                  <a:pt x="13288" y="16589"/>
                </a:lnTo>
                <a:cubicBezTo>
                  <a:pt x="13285" y="16553"/>
                  <a:pt x="13287" y="16496"/>
                  <a:pt x="13293" y="16433"/>
                </a:cubicBezTo>
                <a:lnTo>
                  <a:pt x="13293" y="16418"/>
                </a:lnTo>
                <a:cubicBezTo>
                  <a:pt x="13292" y="16386"/>
                  <a:pt x="13290" y="16361"/>
                  <a:pt x="13288" y="16340"/>
                </a:cubicBezTo>
                <a:cubicBezTo>
                  <a:pt x="13283" y="16338"/>
                  <a:pt x="13267" y="16382"/>
                  <a:pt x="13247" y="16449"/>
                </a:cubicBezTo>
                <a:cubicBezTo>
                  <a:pt x="13238" y="16493"/>
                  <a:pt x="13228" y="16530"/>
                  <a:pt x="13215" y="16558"/>
                </a:cubicBezTo>
                <a:cubicBezTo>
                  <a:pt x="13191" y="16630"/>
                  <a:pt x="13174" y="16652"/>
                  <a:pt x="13136" y="16651"/>
                </a:cubicBezTo>
                <a:cubicBezTo>
                  <a:pt x="13111" y="16671"/>
                  <a:pt x="13088" y="16660"/>
                  <a:pt x="13068" y="16636"/>
                </a:cubicBezTo>
                <a:lnTo>
                  <a:pt x="13012" y="16636"/>
                </a:lnTo>
                <a:lnTo>
                  <a:pt x="13012" y="16620"/>
                </a:lnTo>
                <a:lnTo>
                  <a:pt x="12999" y="16605"/>
                </a:lnTo>
                <a:lnTo>
                  <a:pt x="12999" y="16324"/>
                </a:lnTo>
                <a:lnTo>
                  <a:pt x="12999" y="16044"/>
                </a:lnTo>
                <a:lnTo>
                  <a:pt x="13012" y="16029"/>
                </a:lnTo>
                <a:lnTo>
                  <a:pt x="13012" y="16013"/>
                </a:lnTo>
                <a:lnTo>
                  <a:pt x="13049" y="16013"/>
                </a:lnTo>
                <a:cubicBezTo>
                  <a:pt x="13057" y="16005"/>
                  <a:pt x="13066" y="16002"/>
                  <a:pt x="13077" y="15998"/>
                </a:cubicBezTo>
                <a:cubicBezTo>
                  <a:pt x="13101" y="15988"/>
                  <a:pt x="13118" y="16004"/>
                  <a:pt x="13132" y="16029"/>
                </a:cubicBezTo>
                <a:cubicBezTo>
                  <a:pt x="13141" y="16039"/>
                  <a:pt x="13146" y="16048"/>
                  <a:pt x="13150" y="16076"/>
                </a:cubicBezTo>
                <a:cubicBezTo>
                  <a:pt x="13153" y="16087"/>
                  <a:pt x="13158" y="16108"/>
                  <a:pt x="13159" y="16122"/>
                </a:cubicBezTo>
                <a:cubicBezTo>
                  <a:pt x="13171" y="16214"/>
                  <a:pt x="13179" y="16132"/>
                  <a:pt x="13187" y="15904"/>
                </a:cubicBezTo>
                <a:cubicBezTo>
                  <a:pt x="13187" y="15682"/>
                  <a:pt x="13182" y="15656"/>
                  <a:pt x="13159" y="15764"/>
                </a:cubicBezTo>
                <a:cubicBezTo>
                  <a:pt x="13145" y="15883"/>
                  <a:pt x="13133" y="15904"/>
                  <a:pt x="13072" y="15889"/>
                </a:cubicBezTo>
                <a:lnTo>
                  <a:pt x="12999" y="15858"/>
                </a:lnTo>
                <a:lnTo>
                  <a:pt x="12999" y="15578"/>
                </a:lnTo>
                <a:lnTo>
                  <a:pt x="12999" y="15282"/>
                </a:lnTo>
                <a:lnTo>
                  <a:pt x="13081" y="15266"/>
                </a:lnTo>
                <a:cubicBezTo>
                  <a:pt x="13118" y="15258"/>
                  <a:pt x="13140" y="15260"/>
                  <a:pt x="13159" y="15282"/>
                </a:cubicBezTo>
                <a:cubicBezTo>
                  <a:pt x="13183" y="15295"/>
                  <a:pt x="13197" y="15332"/>
                  <a:pt x="13215" y="15406"/>
                </a:cubicBezTo>
                <a:cubicBezTo>
                  <a:pt x="13218" y="15423"/>
                  <a:pt x="13220" y="15424"/>
                  <a:pt x="13224" y="15437"/>
                </a:cubicBezTo>
                <a:lnTo>
                  <a:pt x="13242" y="15500"/>
                </a:lnTo>
                <a:cubicBezTo>
                  <a:pt x="13250" y="15502"/>
                  <a:pt x="13255" y="15494"/>
                  <a:pt x="13260" y="15484"/>
                </a:cubicBezTo>
                <a:lnTo>
                  <a:pt x="13260" y="15391"/>
                </a:lnTo>
                <a:cubicBezTo>
                  <a:pt x="13260" y="15333"/>
                  <a:pt x="13261" y="15271"/>
                  <a:pt x="13256" y="15235"/>
                </a:cubicBezTo>
                <a:cubicBezTo>
                  <a:pt x="13229" y="15205"/>
                  <a:pt x="13168" y="15201"/>
                  <a:pt x="13040" y="15204"/>
                </a:cubicBezTo>
                <a:close/>
                <a:moveTo>
                  <a:pt x="17249" y="15204"/>
                </a:moveTo>
                <a:cubicBezTo>
                  <a:pt x="17107" y="15206"/>
                  <a:pt x="17049" y="15224"/>
                  <a:pt x="17056" y="15266"/>
                </a:cubicBezTo>
                <a:cubicBezTo>
                  <a:pt x="17066" y="15272"/>
                  <a:pt x="17074" y="15280"/>
                  <a:pt x="17079" y="15297"/>
                </a:cubicBezTo>
                <a:cubicBezTo>
                  <a:pt x="17088" y="15317"/>
                  <a:pt x="17095" y="15387"/>
                  <a:pt x="17097" y="15500"/>
                </a:cubicBezTo>
                <a:cubicBezTo>
                  <a:pt x="17103" y="15601"/>
                  <a:pt x="17106" y="15729"/>
                  <a:pt x="17106" y="15982"/>
                </a:cubicBezTo>
                <a:cubicBezTo>
                  <a:pt x="17106" y="16273"/>
                  <a:pt x="17101" y="16442"/>
                  <a:pt x="17093" y="16542"/>
                </a:cubicBezTo>
                <a:cubicBezTo>
                  <a:pt x="17092" y="16558"/>
                  <a:pt x="17094" y="16562"/>
                  <a:pt x="17093" y="16573"/>
                </a:cubicBezTo>
                <a:cubicBezTo>
                  <a:pt x="17090" y="16594"/>
                  <a:pt x="17086" y="16605"/>
                  <a:pt x="17083" y="16620"/>
                </a:cubicBezTo>
                <a:cubicBezTo>
                  <a:pt x="17078" y="16643"/>
                  <a:pt x="17072" y="16668"/>
                  <a:pt x="17065" y="16682"/>
                </a:cubicBezTo>
                <a:cubicBezTo>
                  <a:pt x="17051" y="16710"/>
                  <a:pt x="17058" y="16734"/>
                  <a:pt x="17083" y="16745"/>
                </a:cubicBezTo>
                <a:cubicBezTo>
                  <a:pt x="17114" y="16751"/>
                  <a:pt x="17159" y="16750"/>
                  <a:pt x="17249" y="16745"/>
                </a:cubicBezTo>
                <a:lnTo>
                  <a:pt x="17469" y="16729"/>
                </a:lnTo>
                <a:cubicBezTo>
                  <a:pt x="17476" y="16720"/>
                  <a:pt x="17484" y="16712"/>
                  <a:pt x="17488" y="16698"/>
                </a:cubicBezTo>
                <a:lnTo>
                  <a:pt x="17492" y="16496"/>
                </a:lnTo>
                <a:cubicBezTo>
                  <a:pt x="17495" y="16392"/>
                  <a:pt x="17499" y="16341"/>
                  <a:pt x="17497" y="16324"/>
                </a:cubicBezTo>
                <a:lnTo>
                  <a:pt x="17451" y="16480"/>
                </a:lnTo>
                <a:cubicBezTo>
                  <a:pt x="17412" y="16626"/>
                  <a:pt x="17398" y="16656"/>
                  <a:pt x="17341" y="16651"/>
                </a:cubicBezTo>
                <a:cubicBezTo>
                  <a:pt x="17308" y="16673"/>
                  <a:pt x="17277" y="16668"/>
                  <a:pt x="17253" y="16636"/>
                </a:cubicBezTo>
                <a:lnTo>
                  <a:pt x="17212" y="16636"/>
                </a:lnTo>
                <a:lnTo>
                  <a:pt x="17212" y="16511"/>
                </a:lnTo>
                <a:cubicBezTo>
                  <a:pt x="17203" y="16443"/>
                  <a:pt x="17200" y="16358"/>
                  <a:pt x="17203" y="16262"/>
                </a:cubicBezTo>
                <a:cubicBezTo>
                  <a:pt x="17205" y="16193"/>
                  <a:pt x="17207" y="16159"/>
                  <a:pt x="17212" y="16122"/>
                </a:cubicBezTo>
                <a:lnTo>
                  <a:pt x="17212" y="16013"/>
                </a:lnTo>
                <a:lnTo>
                  <a:pt x="17267" y="16013"/>
                </a:lnTo>
                <a:cubicBezTo>
                  <a:pt x="17271" y="16011"/>
                  <a:pt x="17272" y="15999"/>
                  <a:pt x="17276" y="15998"/>
                </a:cubicBezTo>
                <a:cubicBezTo>
                  <a:pt x="17290" y="15992"/>
                  <a:pt x="17302" y="15992"/>
                  <a:pt x="17313" y="15998"/>
                </a:cubicBezTo>
                <a:cubicBezTo>
                  <a:pt x="17329" y="15999"/>
                  <a:pt x="17341" y="16022"/>
                  <a:pt x="17350" y="16044"/>
                </a:cubicBezTo>
                <a:cubicBezTo>
                  <a:pt x="17358" y="16057"/>
                  <a:pt x="17364" y="16064"/>
                  <a:pt x="17368" y="16091"/>
                </a:cubicBezTo>
                <a:cubicBezTo>
                  <a:pt x="17370" y="16098"/>
                  <a:pt x="17376" y="16100"/>
                  <a:pt x="17377" y="16107"/>
                </a:cubicBezTo>
                <a:cubicBezTo>
                  <a:pt x="17383" y="16133"/>
                  <a:pt x="17387" y="16157"/>
                  <a:pt x="17391" y="16169"/>
                </a:cubicBezTo>
                <a:cubicBezTo>
                  <a:pt x="17394" y="16136"/>
                  <a:pt x="17391" y="16054"/>
                  <a:pt x="17391" y="15920"/>
                </a:cubicBezTo>
                <a:cubicBezTo>
                  <a:pt x="17392" y="15782"/>
                  <a:pt x="17393" y="15723"/>
                  <a:pt x="17391" y="15686"/>
                </a:cubicBezTo>
                <a:cubicBezTo>
                  <a:pt x="17389" y="15670"/>
                  <a:pt x="17385" y="15655"/>
                  <a:pt x="17382" y="15655"/>
                </a:cubicBezTo>
                <a:cubicBezTo>
                  <a:pt x="17379" y="15668"/>
                  <a:pt x="17377" y="15688"/>
                  <a:pt x="17373" y="15718"/>
                </a:cubicBezTo>
                <a:cubicBezTo>
                  <a:pt x="17372" y="15725"/>
                  <a:pt x="17369" y="15726"/>
                  <a:pt x="17368" y="15733"/>
                </a:cubicBezTo>
                <a:cubicBezTo>
                  <a:pt x="17367" y="15747"/>
                  <a:pt x="17365" y="15761"/>
                  <a:pt x="17364" y="15780"/>
                </a:cubicBezTo>
                <a:cubicBezTo>
                  <a:pt x="17356" y="15877"/>
                  <a:pt x="17346" y="15888"/>
                  <a:pt x="17286" y="15873"/>
                </a:cubicBezTo>
                <a:lnTo>
                  <a:pt x="17253" y="15858"/>
                </a:lnTo>
                <a:lnTo>
                  <a:pt x="17217" y="15858"/>
                </a:lnTo>
                <a:lnTo>
                  <a:pt x="17212" y="15858"/>
                </a:lnTo>
                <a:lnTo>
                  <a:pt x="17212" y="15578"/>
                </a:lnTo>
                <a:lnTo>
                  <a:pt x="17212" y="15297"/>
                </a:lnTo>
                <a:lnTo>
                  <a:pt x="17217" y="15297"/>
                </a:lnTo>
                <a:lnTo>
                  <a:pt x="17217" y="15282"/>
                </a:lnTo>
                <a:lnTo>
                  <a:pt x="17304" y="15266"/>
                </a:lnTo>
                <a:cubicBezTo>
                  <a:pt x="17327" y="15262"/>
                  <a:pt x="17336" y="15278"/>
                  <a:pt x="17350" y="15282"/>
                </a:cubicBezTo>
                <a:cubicBezTo>
                  <a:pt x="17318" y="15267"/>
                  <a:pt x="17341" y="15203"/>
                  <a:pt x="17249" y="15204"/>
                </a:cubicBezTo>
                <a:close/>
                <a:moveTo>
                  <a:pt x="17350" y="15282"/>
                </a:moveTo>
                <a:cubicBezTo>
                  <a:pt x="17364" y="15288"/>
                  <a:pt x="17389" y="15285"/>
                  <a:pt x="17396" y="15297"/>
                </a:cubicBezTo>
                <a:cubicBezTo>
                  <a:pt x="17393" y="15293"/>
                  <a:pt x="17390" y="15285"/>
                  <a:pt x="17387" y="15282"/>
                </a:cubicBezTo>
                <a:cubicBezTo>
                  <a:pt x="17379" y="15272"/>
                  <a:pt x="17361" y="15285"/>
                  <a:pt x="17350" y="15282"/>
                </a:cubicBezTo>
                <a:close/>
                <a:moveTo>
                  <a:pt x="17396" y="15297"/>
                </a:moveTo>
                <a:cubicBezTo>
                  <a:pt x="17409" y="15316"/>
                  <a:pt x="17417" y="15350"/>
                  <a:pt x="17428" y="15406"/>
                </a:cubicBezTo>
                <a:cubicBezTo>
                  <a:pt x="17431" y="15420"/>
                  <a:pt x="17435" y="15426"/>
                  <a:pt x="17437" y="15437"/>
                </a:cubicBezTo>
                <a:cubicBezTo>
                  <a:pt x="17444" y="15465"/>
                  <a:pt x="17450" y="15501"/>
                  <a:pt x="17456" y="15515"/>
                </a:cubicBezTo>
                <a:cubicBezTo>
                  <a:pt x="17467" y="15476"/>
                  <a:pt x="17474" y="15418"/>
                  <a:pt x="17474" y="15360"/>
                </a:cubicBezTo>
                <a:cubicBezTo>
                  <a:pt x="17474" y="15313"/>
                  <a:pt x="17408" y="15319"/>
                  <a:pt x="17396" y="15297"/>
                </a:cubicBezTo>
                <a:close/>
                <a:moveTo>
                  <a:pt x="18907" y="15204"/>
                </a:moveTo>
                <a:cubicBezTo>
                  <a:pt x="18774" y="15205"/>
                  <a:pt x="18725" y="15230"/>
                  <a:pt x="18724" y="15266"/>
                </a:cubicBezTo>
                <a:cubicBezTo>
                  <a:pt x="18745" y="15277"/>
                  <a:pt x="18756" y="15302"/>
                  <a:pt x="18760" y="15437"/>
                </a:cubicBezTo>
                <a:cubicBezTo>
                  <a:pt x="18763" y="15474"/>
                  <a:pt x="18763" y="15523"/>
                  <a:pt x="18765" y="15578"/>
                </a:cubicBezTo>
                <a:cubicBezTo>
                  <a:pt x="18783" y="16039"/>
                  <a:pt x="18782" y="16517"/>
                  <a:pt x="18760" y="16589"/>
                </a:cubicBezTo>
                <a:cubicBezTo>
                  <a:pt x="18755" y="16607"/>
                  <a:pt x="18746" y="16624"/>
                  <a:pt x="18737" y="16636"/>
                </a:cubicBezTo>
                <a:cubicBezTo>
                  <a:pt x="18733" y="16654"/>
                  <a:pt x="18729" y="16672"/>
                  <a:pt x="18724" y="16682"/>
                </a:cubicBezTo>
                <a:cubicBezTo>
                  <a:pt x="18709" y="16712"/>
                  <a:pt x="18718" y="16735"/>
                  <a:pt x="18747" y="16745"/>
                </a:cubicBezTo>
                <a:cubicBezTo>
                  <a:pt x="18750" y="16745"/>
                  <a:pt x="18757" y="16744"/>
                  <a:pt x="18760" y="16745"/>
                </a:cubicBezTo>
                <a:cubicBezTo>
                  <a:pt x="18792" y="16752"/>
                  <a:pt x="18840" y="16751"/>
                  <a:pt x="18917" y="16745"/>
                </a:cubicBezTo>
                <a:lnTo>
                  <a:pt x="19110" y="16729"/>
                </a:lnTo>
                <a:cubicBezTo>
                  <a:pt x="19127" y="16718"/>
                  <a:pt x="19139" y="16708"/>
                  <a:pt x="19146" y="16682"/>
                </a:cubicBezTo>
                <a:lnTo>
                  <a:pt x="19156" y="16496"/>
                </a:lnTo>
                <a:cubicBezTo>
                  <a:pt x="19158" y="16424"/>
                  <a:pt x="19156" y="16383"/>
                  <a:pt x="19156" y="16356"/>
                </a:cubicBezTo>
                <a:cubicBezTo>
                  <a:pt x="19146" y="16374"/>
                  <a:pt x="19130" y="16422"/>
                  <a:pt x="19110" y="16496"/>
                </a:cubicBezTo>
                <a:cubicBezTo>
                  <a:pt x="19105" y="16514"/>
                  <a:pt x="19100" y="16512"/>
                  <a:pt x="19096" y="16527"/>
                </a:cubicBezTo>
                <a:cubicBezTo>
                  <a:pt x="19093" y="16535"/>
                  <a:pt x="19094" y="16551"/>
                  <a:pt x="19091" y="16558"/>
                </a:cubicBezTo>
                <a:cubicBezTo>
                  <a:pt x="19086" y="16575"/>
                  <a:pt x="19078" y="16593"/>
                  <a:pt x="19073" y="16605"/>
                </a:cubicBezTo>
                <a:cubicBezTo>
                  <a:pt x="19055" y="16647"/>
                  <a:pt x="19034" y="16653"/>
                  <a:pt x="18999" y="16651"/>
                </a:cubicBezTo>
                <a:cubicBezTo>
                  <a:pt x="18966" y="16673"/>
                  <a:pt x="18936" y="16668"/>
                  <a:pt x="18912" y="16636"/>
                </a:cubicBezTo>
                <a:lnTo>
                  <a:pt x="18871" y="16636"/>
                </a:lnTo>
                <a:lnTo>
                  <a:pt x="18871" y="16480"/>
                </a:lnTo>
                <a:cubicBezTo>
                  <a:pt x="18864" y="16418"/>
                  <a:pt x="18859" y="16343"/>
                  <a:pt x="18862" y="16262"/>
                </a:cubicBezTo>
                <a:cubicBezTo>
                  <a:pt x="18863" y="16202"/>
                  <a:pt x="18867" y="16158"/>
                  <a:pt x="18871" y="16122"/>
                </a:cubicBezTo>
                <a:lnTo>
                  <a:pt x="18871" y="16013"/>
                </a:lnTo>
                <a:lnTo>
                  <a:pt x="18926" y="16013"/>
                </a:lnTo>
                <a:cubicBezTo>
                  <a:pt x="18930" y="16011"/>
                  <a:pt x="18935" y="16000"/>
                  <a:pt x="18940" y="15998"/>
                </a:cubicBezTo>
                <a:cubicBezTo>
                  <a:pt x="18953" y="15992"/>
                  <a:pt x="18965" y="15993"/>
                  <a:pt x="18976" y="15998"/>
                </a:cubicBezTo>
                <a:cubicBezTo>
                  <a:pt x="18991" y="15999"/>
                  <a:pt x="19000" y="16010"/>
                  <a:pt x="19009" y="16029"/>
                </a:cubicBezTo>
                <a:cubicBezTo>
                  <a:pt x="19020" y="16048"/>
                  <a:pt x="19029" y="16072"/>
                  <a:pt x="19036" y="16107"/>
                </a:cubicBezTo>
                <a:cubicBezTo>
                  <a:pt x="19045" y="16149"/>
                  <a:pt x="19050" y="16183"/>
                  <a:pt x="19054" y="16184"/>
                </a:cubicBezTo>
                <a:cubicBezTo>
                  <a:pt x="19056" y="16145"/>
                  <a:pt x="19059" y="16096"/>
                  <a:pt x="19059" y="15967"/>
                </a:cubicBezTo>
                <a:cubicBezTo>
                  <a:pt x="19059" y="15635"/>
                  <a:pt x="19061" y="15636"/>
                  <a:pt x="19032" y="15764"/>
                </a:cubicBezTo>
                <a:cubicBezTo>
                  <a:pt x="19011" y="15878"/>
                  <a:pt x="18994" y="15903"/>
                  <a:pt x="18944" y="15889"/>
                </a:cubicBezTo>
                <a:lnTo>
                  <a:pt x="18884" y="15858"/>
                </a:lnTo>
                <a:lnTo>
                  <a:pt x="18871" y="15858"/>
                </a:lnTo>
                <a:lnTo>
                  <a:pt x="18871" y="15578"/>
                </a:lnTo>
                <a:lnTo>
                  <a:pt x="18871" y="15297"/>
                </a:lnTo>
                <a:lnTo>
                  <a:pt x="18884" y="15297"/>
                </a:lnTo>
                <a:lnTo>
                  <a:pt x="18884" y="15282"/>
                </a:lnTo>
                <a:lnTo>
                  <a:pt x="18963" y="15266"/>
                </a:lnTo>
                <a:cubicBezTo>
                  <a:pt x="18986" y="15261"/>
                  <a:pt x="18999" y="15275"/>
                  <a:pt x="19013" y="15282"/>
                </a:cubicBezTo>
                <a:cubicBezTo>
                  <a:pt x="18982" y="15265"/>
                  <a:pt x="19004" y="15203"/>
                  <a:pt x="18907" y="15204"/>
                </a:cubicBezTo>
                <a:close/>
                <a:moveTo>
                  <a:pt x="19013" y="15282"/>
                </a:moveTo>
                <a:cubicBezTo>
                  <a:pt x="19024" y="15288"/>
                  <a:pt x="19044" y="15288"/>
                  <a:pt x="19050" y="15297"/>
                </a:cubicBezTo>
                <a:cubicBezTo>
                  <a:pt x="19047" y="15294"/>
                  <a:pt x="19044" y="15284"/>
                  <a:pt x="19041" y="15282"/>
                </a:cubicBezTo>
                <a:cubicBezTo>
                  <a:pt x="19034" y="15274"/>
                  <a:pt x="19021" y="15286"/>
                  <a:pt x="19013" y="15282"/>
                </a:cubicBezTo>
                <a:close/>
                <a:moveTo>
                  <a:pt x="19050" y="15297"/>
                </a:moveTo>
                <a:cubicBezTo>
                  <a:pt x="19065" y="15316"/>
                  <a:pt x="19073" y="15349"/>
                  <a:pt x="19087" y="15406"/>
                </a:cubicBezTo>
                <a:cubicBezTo>
                  <a:pt x="19093" y="15432"/>
                  <a:pt x="19100" y="15450"/>
                  <a:pt x="19105" y="15469"/>
                </a:cubicBezTo>
                <a:cubicBezTo>
                  <a:pt x="19109" y="15481"/>
                  <a:pt x="19111" y="15491"/>
                  <a:pt x="19114" y="15500"/>
                </a:cubicBezTo>
                <a:cubicBezTo>
                  <a:pt x="19125" y="15461"/>
                  <a:pt x="19133" y="15416"/>
                  <a:pt x="19133" y="15360"/>
                </a:cubicBezTo>
                <a:cubicBezTo>
                  <a:pt x="19133" y="15310"/>
                  <a:pt x="19064" y="15319"/>
                  <a:pt x="19050" y="15297"/>
                </a:cubicBezTo>
                <a:close/>
                <a:moveTo>
                  <a:pt x="9075" y="15266"/>
                </a:moveTo>
                <a:cubicBezTo>
                  <a:pt x="9107" y="15280"/>
                  <a:pt x="9148" y="15393"/>
                  <a:pt x="9157" y="15515"/>
                </a:cubicBezTo>
                <a:cubicBezTo>
                  <a:pt x="9165" y="15617"/>
                  <a:pt x="9160" y="15702"/>
                  <a:pt x="9139" y="15780"/>
                </a:cubicBezTo>
                <a:cubicBezTo>
                  <a:pt x="9110" y="15889"/>
                  <a:pt x="9032" y="15931"/>
                  <a:pt x="9029" y="15842"/>
                </a:cubicBezTo>
                <a:cubicBezTo>
                  <a:pt x="9023" y="15690"/>
                  <a:pt x="9034" y="15342"/>
                  <a:pt x="9047" y="15297"/>
                </a:cubicBezTo>
                <a:cubicBezTo>
                  <a:pt x="9053" y="15276"/>
                  <a:pt x="9064" y="15262"/>
                  <a:pt x="9075" y="15266"/>
                </a:cubicBezTo>
                <a:close/>
                <a:moveTo>
                  <a:pt x="14078" y="15266"/>
                </a:moveTo>
                <a:cubicBezTo>
                  <a:pt x="14094" y="15265"/>
                  <a:pt x="14114" y="15283"/>
                  <a:pt x="14134" y="15344"/>
                </a:cubicBezTo>
                <a:cubicBezTo>
                  <a:pt x="14175" y="15471"/>
                  <a:pt x="14174" y="15672"/>
                  <a:pt x="14134" y="15795"/>
                </a:cubicBezTo>
                <a:cubicBezTo>
                  <a:pt x="14096" y="15912"/>
                  <a:pt x="14049" y="15920"/>
                  <a:pt x="14037" y="15811"/>
                </a:cubicBezTo>
                <a:cubicBezTo>
                  <a:pt x="14032" y="15767"/>
                  <a:pt x="14029" y="15637"/>
                  <a:pt x="14032" y="15515"/>
                </a:cubicBezTo>
                <a:cubicBezTo>
                  <a:pt x="14036" y="15355"/>
                  <a:pt x="14053" y="15269"/>
                  <a:pt x="14078" y="15266"/>
                </a:cubicBezTo>
                <a:close/>
                <a:moveTo>
                  <a:pt x="20828" y="15266"/>
                </a:moveTo>
                <a:cubicBezTo>
                  <a:pt x="20990" y="15220"/>
                  <a:pt x="21080" y="16078"/>
                  <a:pt x="20957" y="16496"/>
                </a:cubicBezTo>
                <a:cubicBezTo>
                  <a:pt x="20912" y="16647"/>
                  <a:pt x="20838" y="16690"/>
                  <a:pt x="20791" y="16573"/>
                </a:cubicBezTo>
                <a:cubicBezTo>
                  <a:pt x="20766" y="16511"/>
                  <a:pt x="20760" y="16407"/>
                  <a:pt x="20764" y="15889"/>
                </a:cubicBezTo>
                <a:lnTo>
                  <a:pt x="20768" y="15282"/>
                </a:lnTo>
                <a:lnTo>
                  <a:pt x="20828" y="15266"/>
                </a:lnTo>
                <a:close/>
                <a:moveTo>
                  <a:pt x="7508" y="15655"/>
                </a:moveTo>
                <a:cubicBezTo>
                  <a:pt x="7523" y="15655"/>
                  <a:pt x="7565" y="15992"/>
                  <a:pt x="7554" y="16029"/>
                </a:cubicBezTo>
                <a:cubicBezTo>
                  <a:pt x="7538" y="16083"/>
                  <a:pt x="7487" y="16073"/>
                  <a:pt x="7476" y="16013"/>
                </a:cubicBezTo>
                <a:cubicBezTo>
                  <a:pt x="7466" y="15959"/>
                  <a:pt x="7493" y="15655"/>
                  <a:pt x="7508" y="15655"/>
                </a:cubicBezTo>
                <a:close/>
                <a:moveTo>
                  <a:pt x="9879" y="15702"/>
                </a:moveTo>
                <a:cubicBezTo>
                  <a:pt x="9889" y="15723"/>
                  <a:pt x="9898" y="15785"/>
                  <a:pt x="9902" y="15889"/>
                </a:cubicBezTo>
                <a:cubicBezTo>
                  <a:pt x="9905" y="15984"/>
                  <a:pt x="9894" y="16046"/>
                  <a:pt x="9874" y="16060"/>
                </a:cubicBezTo>
                <a:cubicBezTo>
                  <a:pt x="9835" y="16087"/>
                  <a:pt x="9821" y="15939"/>
                  <a:pt x="9847" y="15780"/>
                </a:cubicBezTo>
                <a:cubicBezTo>
                  <a:pt x="9858" y="15708"/>
                  <a:pt x="9869" y="15681"/>
                  <a:pt x="9879" y="15702"/>
                </a:cubicBezTo>
                <a:close/>
                <a:moveTo>
                  <a:pt x="13550" y="15718"/>
                </a:moveTo>
                <a:cubicBezTo>
                  <a:pt x="13573" y="15718"/>
                  <a:pt x="13609" y="15944"/>
                  <a:pt x="13596" y="16013"/>
                </a:cubicBezTo>
                <a:cubicBezTo>
                  <a:pt x="13584" y="16080"/>
                  <a:pt x="13524" y="16091"/>
                  <a:pt x="13513" y="16029"/>
                </a:cubicBezTo>
                <a:cubicBezTo>
                  <a:pt x="13502" y="15964"/>
                  <a:pt x="13530" y="15718"/>
                  <a:pt x="13550" y="15718"/>
                </a:cubicBezTo>
                <a:close/>
                <a:moveTo>
                  <a:pt x="19656" y="15718"/>
                </a:moveTo>
                <a:cubicBezTo>
                  <a:pt x="19680" y="15718"/>
                  <a:pt x="19710" y="15944"/>
                  <a:pt x="19698" y="16013"/>
                </a:cubicBezTo>
                <a:cubicBezTo>
                  <a:pt x="19686" y="16080"/>
                  <a:pt x="19626" y="16091"/>
                  <a:pt x="19615" y="16029"/>
                </a:cubicBezTo>
                <a:cubicBezTo>
                  <a:pt x="19604" y="15964"/>
                  <a:pt x="19637" y="15718"/>
                  <a:pt x="19656" y="15718"/>
                </a:cubicBezTo>
                <a:close/>
                <a:moveTo>
                  <a:pt x="12489" y="16356"/>
                </a:moveTo>
                <a:cubicBezTo>
                  <a:pt x="12484" y="16390"/>
                  <a:pt x="12479" y="16446"/>
                  <a:pt x="12479" y="16511"/>
                </a:cubicBezTo>
                <a:cubicBezTo>
                  <a:pt x="12479" y="16566"/>
                  <a:pt x="12481" y="16603"/>
                  <a:pt x="12484" y="16636"/>
                </a:cubicBezTo>
                <a:cubicBezTo>
                  <a:pt x="12486" y="16644"/>
                  <a:pt x="12486" y="16660"/>
                  <a:pt x="12489" y="16667"/>
                </a:cubicBezTo>
                <a:cubicBezTo>
                  <a:pt x="12510" y="16740"/>
                  <a:pt x="12577" y="16764"/>
                  <a:pt x="12636" y="16745"/>
                </a:cubicBezTo>
                <a:cubicBezTo>
                  <a:pt x="12642" y="16741"/>
                  <a:pt x="12648" y="16749"/>
                  <a:pt x="12654" y="16745"/>
                </a:cubicBezTo>
                <a:cubicBezTo>
                  <a:pt x="12675" y="16722"/>
                  <a:pt x="12674" y="16630"/>
                  <a:pt x="12691" y="16589"/>
                </a:cubicBezTo>
                <a:cubicBezTo>
                  <a:pt x="12686" y="16600"/>
                  <a:pt x="12681" y="16611"/>
                  <a:pt x="12677" y="16620"/>
                </a:cubicBezTo>
                <a:cubicBezTo>
                  <a:pt x="12671" y="16633"/>
                  <a:pt x="12664" y="16627"/>
                  <a:pt x="12659" y="16636"/>
                </a:cubicBezTo>
                <a:cubicBezTo>
                  <a:pt x="12653" y="16646"/>
                  <a:pt x="12646" y="16661"/>
                  <a:pt x="12640" y="16667"/>
                </a:cubicBezTo>
                <a:cubicBezTo>
                  <a:pt x="12637" y="16669"/>
                  <a:pt x="12638" y="16665"/>
                  <a:pt x="12636" y="16667"/>
                </a:cubicBezTo>
                <a:cubicBezTo>
                  <a:pt x="12626" y="16673"/>
                  <a:pt x="12613" y="16676"/>
                  <a:pt x="12603" y="16667"/>
                </a:cubicBezTo>
                <a:cubicBezTo>
                  <a:pt x="12592" y="16657"/>
                  <a:pt x="12583" y="16635"/>
                  <a:pt x="12571" y="16605"/>
                </a:cubicBezTo>
                <a:cubicBezTo>
                  <a:pt x="12569" y="16599"/>
                  <a:pt x="12564" y="16595"/>
                  <a:pt x="12562" y="16589"/>
                </a:cubicBezTo>
                <a:cubicBezTo>
                  <a:pt x="12560" y="16584"/>
                  <a:pt x="12559" y="16579"/>
                  <a:pt x="12557" y="16573"/>
                </a:cubicBezTo>
                <a:cubicBezTo>
                  <a:pt x="12543" y="16540"/>
                  <a:pt x="12529" y="16503"/>
                  <a:pt x="12521" y="16465"/>
                </a:cubicBezTo>
                <a:lnTo>
                  <a:pt x="12502" y="16387"/>
                </a:lnTo>
                <a:cubicBezTo>
                  <a:pt x="12497" y="16372"/>
                  <a:pt x="12493" y="16361"/>
                  <a:pt x="12489" y="16356"/>
                </a:cubicBezTo>
                <a:close/>
                <a:moveTo>
                  <a:pt x="1705" y="16698"/>
                </a:moveTo>
                <a:lnTo>
                  <a:pt x="1783" y="16900"/>
                </a:lnTo>
                <a:cubicBezTo>
                  <a:pt x="1826" y="17013"/>
                  <a:pt x="1922" y="17221"/>
                  <a:pt x="1994" y="17367"/>
                </a:cubicBezTo>
                <a:cubicBezTo>
                  <a:pt x="2067" y="17513"/>
                  <a:pt x="2127" y="17658"/>
                  <a:pt x="2127" y="17694"/>
                </a:cubicBezTo>
                <a:cubicBezTo>
                  <a:pt x="2127" y="17856"/>
                  <a:pt x="2088" y="18163"/>
                  <a:pt x="2054" y="18285"/>
                </a:cubicBezTo>
                <a:cubicBezTo>
                  <a:pt x="2033" y="18359"/>
                  <a:pt x="2004" y="18427"/>
                  <a:pt x="1985" y="18425"/>
                </a:cubicBezTo>
                <a:cubicBezTo>
                  <a:pt x="1886" y="18418"/>
                  <a:pt x="1669" y="17991"/>
                  <a:pt x="1576" y="17616"/>
                </a:cubicBezTo>
                <a:cubicBezTo>
                  <a:pt x="1520" y="17390"/>
                  <a:pt x="1527" y="17264"/>
                  <a:pt x="1627" y="16947"/>
                </a:cubicBezTo>
                <a:lnTo>
                  <a:pt x="1705" y="16698"/>
                </a:lnTo>
                <a:close/>
                <a:moveTo>
                  <a:pt x="4664" y="16729"/>
                </a:moveTo>
                <a:cubicBezTo>
                  <a:pt x="4672" y="16733"/>
                  <a:pt x="4682" y="16743"/>
                  <a:pt x="4691" y="16760"/>
                </a:cubicBezTo>
                <a:cubicBezTo>
                  <a:pt x="4754" y="16874"/>
                  <a:pt x="4811" y="17151"/>
                  <a:pt x="4811" y="17320"/>
                </a:cubicBezTo>
                <a:cubicBezTo>
                  <a:pt x="4811" y="17530"/>
                  <a:pt x="4629" y="18130"/>
                  <a:pt x="4503" y="18332"/>
                </a:cubicBezTo>
                <a:cubicBezTo>
                  <a:pt x="4390" y="18513"/>
                  <a:pt x="4391" y="18511"/>
                  <a:pt x="4342" y="18394"/>
                </a:cubicBezTo>
                <a:cubicBezTo>
                  <a:pt x="4298" y="18291"/>
                  <a:pt x="4262" y="18078"/>
                  <a:pt x="4246" y="17818"/>
                </a:cubicBezTo>
                <a:cubicBezTo>
                  <a:pt x="4235" y="17646"/>
                  <a:pt x="4237" y="17628"/>
                  <a:pt x="4324" y="17461"/>
                </a:cubicBezTo>
                <a:cubicBezTo>
                  <a:pt x="4374" y="17363"/>
                  <a:pt x="4466" y="17140"/>
                  <a:pt x="4530" y="16978"/>
                </a:cubicBezTo>
                <a:cubicBezTo>
                  <a:pt x="4611" y="16773"/>
                  <a:pt x="4639" y="16717"/>
                  <a:pt x="4664" y="16729"/>
                </a:cubicBezTo>
                <a:close/>
                <a:moveTo>
                  <a:pt x="3883" y="18176"/>
                </a:moveTo>
                <a:cubicBezTo>
                  <a:pt x="3908" y="18230"/>
                  <a:pt x="3961" y="18644"/>
                  <a:pt x="3961" y="18783"/>
                </a:cubicBezTo>
                <a:cubicBezTo>
                  <a:pt x="3961" y="18968"/>
                  <a:pt x="3901" y="19154"/>
                  <a:pt x="3791" y="19297"/>
                </a:cubicBezTo>
                <a:cubicBezTo>
                  <a:pt x="3740" y="19362"/>
                  <a:pt x="3641" y="19436"/>
                  <a:pt x="3570" y="19452"/>
                </a:cubicBezTo>
                <a:cubicBezTo>
                  <a:pt x="3454" y="19480"/>
                  <a:pt x="3437" y="19469"/>
                  <a:pt x="3405" y="19359"/>
                </a:cubicBezTo>
                <a:cubicBezTo>
                  <a:pt x="3376" y="19262"/>
                  <a:pt x="3368" y="19161"/>
                  <a:pt x="3368" y="18892"/>
                </a:cubicBezTo>
                <a:cubicBezTo>
                  <a:pt x="3368" y="18690"/>
                  <a:pt x="3374" y="18537"/>
                  <a:pt x="3386" y="18503"/>
                </a:cubicBezTo>
                <a:cubicBezTo>
                  <a:pt x="3398" y="18472"/>
                  <a:pt x="3454" y="18431"/>
                  <a:pt x="3510" y="18410"/>
                </a:cubicBezTo>
                <a:cubicBezTo>
                  <a:pt x="3567" y="18389"/>
                  <a:pt x="3671" y="18315"/>
                  <a:pt x="3740" y="18254"/>
                </a:cubicBezTo>
                <a:cubicBezTo>
                  <a:pt x="3810" y="18193"/>
                  <a:pt x="3875" y="18160"/>
                  <a:pt x="3883" y="18176"/>
                </a:cubicBezTo>
                <a:close/>
                <a:moveTo>
                  <a:pt x="2527" y="18192"/>
                </a:moveTo>
                <a:cubicBezTo>
                  <a:pt x="2542" y="18197"/>
                  <a:pt x="2560" y="18216"/>
                  <a:pt x="2582" y="18239"/>
                </a:cubicBezTo>
                <a:cubicBezTo>
                  <a:pt x="2626" y="18284"/>
                  <a:pt x="2729" y="18349"/>
                  <a:pt x="2812" y="18394"/>
                </a:cubicBezTo>
                <a:cubicBezTo>
                  <a:pt x="2895" y="18440"/>
                  <a:pt x="2974" y="18513"/>
                  <a:pt x="2987" y="18550"/>
                </a:cubicBezTo>
                <a:cubicBezTo>
                  <a:pt x="3014" y="18628"/>
                  <a:pt x="3017" y="19074"/>
                  <a:pt x="2991" y="19235"/>
                </a:cubicBezTo>
                <a:cubicBezTo>
                  <a:pt x="2982" y="19294"/>
                  <a:pt x="2948" y="19373"/>
                  <a:pt x="2913" y="19406"/>
                </a:cubicBezTo>
                <a:cubicBezTo>
                  <a:pt x="2819" y="19495"/>
                  <a:pt x="2737" y="19471"/>
                  <a:pt x="2568" y="19312"/>
                </a:cubicBezTo>
                <a:cubicBezTo>
                  <a:pt x="2409" y="19162"/>
                  <a:pt x="2366" y="18918"/>
                  <a:pt x="2426" y="18519"/>
                </a:cubicBezTo>
                <a:cubicBezTo>
                  <a:pt x="2466" y="18249"/>
                  <a:pt x="2483" y="18177"/>
                  <a:pt x="2527" y="18192"/>
                </a:cubicBezTo>
                <a:close/>
                <a:moveTo>
                  <a:pt x="12819" y="18550"/>
                </a:moveTo>
                <a:cubicBezTo>
                  <a:pt x="12754" y="18580"/>
                  <a:pt x="12701" y="18655"/>
                  <a:pt x="12659" y="18768"/>
                </a:cubicBezTo>
                <a:cubicBezTo>
                  <a:pt x="12646" y="18807"/>
                  <a:pt x="12631" y="18839"/>
                  <a:pt x="12617" y="18892"/>
                </a:cubicBezTo>
                <a:cubicBezTo>
                  <a:pt x="12617" y="18895"/>
                  <a:pt x="12613" y="18905"/>
                  <a:pt x="12613" y="18908"/>
                </a:cubicBezTo>
                <a:cubicBezTo>
                  <a:pt x="12552" y="19187"/>
                  <a:pt x="12533" y="19587"/>
                  <a:pt x="12567" y="19950"/>
                </a:cubicBezTo>
                <a:cubicBezTo>
                  <a:pt x="12571" y="19987"/>
                  <a:pt x="12575" y="20025"/>
                  <a:pt x="12580" y="20059"/>
                </a:cubicBezTo>
                <a:cubicBezTo>
                  <a:pt x="12584" y="20081"/>
                  <a:pt x="12591" y="20101"/>
                  <a:pt x="12594" y="20122"/>
                </a:cubicBezTo>
                <a:cubicBezTo>
                  <a:pt x="12606" y="20186"/>
                  <a:pt x="12616" y="20239"/>
                  <a:pt x="12631" y="20293"/>
                </a:cubicBezTo>
                <a:cubicBezTo>
                  <a:pt x="12632" y="20296"/>
                  <a:pt x="12635" y="20305"/>
                  <a:pt x="12636" y="20308"/>
                </a:cubicBezTo>
                <a:cubicBezTo>
                  <a:pt x="12647" y="20346"/>
                  <a:pt x="12660" y="20371"/>
                  <a:pt x="12672" y="20402"/>
                </a:cubicBezTo>
                <a:cubicBezTo>
                  <a:pt x="12681" y="20421"/>
                  <a:pt x="12690" y="20447"/>
                  <a:pt x="12700" y="20464"/>
                </a:cubicBezTo>
                <a:cubicBezTo>
                  <a:pt x="12708" y="20477"/>
                  <a:pt x="12714" y="20485"/>
                  <a:pt x="12723" y="20495"/>
                </a:cubicBezTo>
                <a:cubicBezTo>
                  <a:pt x="12727" y="20500"/>
                  <a:pt x="12733" y="20506"/>
                  <a:pt x="12737" y="20511"/>
                </a:cubicBezTo>
                <a:cubicBezTo>
                  <a:pt x="12798" y="20570"/>
                  <a:pt x="12946" y="20574"/>
                  <a:pt x="13026" y="20526"/>
                </a:cubicBezTo>
                <a:cubicBezTo>
                  <a:pt x="13041" y="20510"/>
                  <a:pt x="13052" y="20496"/>
                  <a:pt x="13063" y="20480"/>
                </a:cubicBezTo>
                <a:cubicBezTo>
                  <a:pt x="13078" y="20443"/>
                  <a:pt x="13084" y="20384"/>
                  <a:pt x="13090" y="20293"/>
                </a:cubicBezTo>
                <a:cubicBezTo>
                  <a:pt x="13095" y="20192"/>
                  <a:pt x="13096" y="20084"/>
                  <a:pt x="13086" y="20059"/>
                </a:cubicBezTo>
                <a:cubicBezTo>
                  <a:pt x="13079" y="20061"/>
                  <a:pt x="13070" y="20081"/>
                  <a:pt x="13058" y="20106"/>
                </a:cubicBezTo>
                <a:cubicBezTo>
                  <a:pt x="13057" y="20109"/>
                  <a:pt x="13055" y="20103"/>
                  <a:pt x="13054" y="20106"/>
                </a:cubicBezTo>
                <a:cubicBezTo>
                  <a:pt x="13046" y="20123"/>
                  <a:pt x="13035" y="20158"/>
                  <a:pt x="13026" y="20184"/>
                </a:cubicBezTo>
                <a:cubicBezTo>
                  <a:pt x="13019" y="20204"/>
                  <a:pt x="13011" y="20221"/>
                  <a:pt x="13003" y="20246"/>
                </a:cubicBezTo>
                <a:cubicBezTo>
                  <a:pt x="12964" y="20367"/>
                  <a:pt x="12936" y="20417"/>
                  <a:pt x="12902" y="20433"/>
                </a:cubicBezTo>
                <a:cubicBezTo>
                  <a:pt x="12867" y="20461"/>
                  <a:pt x="12835" y="20448"/>
                  <a:pt x="12806" y="20402"/>
                </a:cubicBezTo>
                <a:cubicBezTo>
                  <a:pt x="12798" y="20392"/>
                  <a:pt x="12794" y="20383"/>
                  <a:pt x="12787" y="20371"/>
                </a:cubicBezTo>
                <a:cubicBezTo>
                  <a:pt x="12784" y="20363"/>
                  <a:pt x="12777" y="20348"/>
                  <a:pt x="12773" y="20339"/>
                </a:cubicBezTo>
                <a:cubicBezTo>
                  <a:pt x="12759" y="20305"/>
                  <a:pt x="12747" y="20268"/>
                  <a:pt x="12737" y="20215"/>
                </a:cubicBezTo>
                <a:cubicBezTo>
                  <a:pt x="12729" y="20179"/>
                  <a:pt x="12724" y="20135"/>
                  <a:pt x="12718" y="20090"/>
                </a:cubicBezTo>
                <a:cubicBezTo>
                  <a:pt x="12695" y="19933"/>
                  <a:pt x="12682" y="19743"/>
                  <a:pt x="12686" y="19515"/>
                </a:cubicBezTo>
                <a:cubicBezTo>
                  <a:pt x="12687" y="19455"/>
                  <a:pt x="12688" y="19398"/>
                  <a:pt x="12691" y="19344"/>
                </a:cubicBezTo>
                <a:cubicBezTo>
                  <a:pt x="12694" y="19283"/>
                  <a:pt x="12699" y="19229"/>
                  <a:pt x="12705" y="19172"/>
                </a:cubicBezTo>
                <a:cubicBezTo>
                  <a:pt x="12709" y="19126"/>
                  <a:pt x="12713" y="19074"/>
                  <a:pt x="12718" y="19032"/>
                </a:cubicBezTo>
                <a:cubicBezTo>
                  <a:pt x="12729" y="18953"/>
                  <a:pt x="12744" y="18870"/>
                  <a:pt x="12760" y="18814"/>
                </a:cubicBezTo>
                <a:cubicBezTo>
                  <a:pt x="12766" y="18793"/>
                  <a:pt x="12771" y="18785"/>
                  <a:pt x="12778" y="18768"/>
                </a:cubicBezTo>
                <a:cubicBezTo>
                  <a:pt x="12794" y="18726"/>
                  <a:pt x="12811" y="18689"/>
                  <a:pt x="12829" y="18674"/>
                </a:cubicBezTo>
                <a:cubicBezTo>
                  <a:pt x="12881" y="18614"/>
                  <a:pt x="12930" y="18657"/>
                  <a:pt x="12989" y="18814"/>
                </a:cubicBezTo>
                <a:cubicBezTo>
                  <a:pt x="12993" y="18824"/>
                  <a:pt x="13000" y="18836"/>
                  <a:pt x="13003" y="18846"/>
                </a:cubicBezTo>
                <a:cubicBezTo>
                  <a:pt x="13062" y="19014"/>
                  <a:pt x="13088" y="19055"/>
                  <a:pt x="13090" y="18954"/>
                </a:cubicBezTo>
                <a:cubicBezTo>
                  <a:pt x="13090" y="18946"/>
                  <a:pt x="13091" y="18934"/>
                  <a:pt x="13090" y="18923"/>
                </a:cubicBezTo>
                <a:cubicBezTo>
                  <a:pt x="13090" y="18896"/>
                  <a:pt x="13084" y="18854"/>
                  <a:pt x="13081" y="18814"/>
                </a:cubicBezTo>
                <a:cubicBezTo>
                  <a:pt x="13079" y="18786"/>
                  <a:pt x="13079" y="18759"/>
                  <a:pt x="13077" y="18737"/>
                </a:cubicBezTo>
                <a:cubicBezTo>
                  <a:pt x="13075" y="18716"/>
                  <a:pt x="13070" y="18690"/>
                  <a:pt x="13068" y="18674"/>
                </a:cubicBezTo>
                <a:cubicBezTo>
                  <a:pt x="13063" y="18649"/>
                  <a:pt x="13060" y="18628"/>
                  <a:pt x="13054" y="18612"/>
                </a:cubicBezTo>
                <a:cubicBezTo>
                  <a:pt x="13047" y="18599"/>
                  <a:pt x="13040" y="18590"/>
                  <a:pt x="13031" y="18581"/>
                </a:cubicBezTo>
                <a:cubicBezTo>
                  <a:pt x="13002" y="18568"/>
                  <a:pt x="12958" y="18556"/>
                  <a:pt x="12907" y="18550"/>
                </a:cubicBezTo>
                <a:cubicBezTo>
                  <a:pt x="12875" y="18546"/>
                  <a:pt x="12850" y="18549"/>
                  <a:pt x="12829" y="18550"/>
                </a:cubicBezTo>
                <a:cubicBezTo>
                  <a:pt x="12824" y="18550"/>
                  <a:pt x="12824" y="18549"/>
                  <a:pt x="12819" y="18550"/>
                </a:cubicBezTo>
                <a:close/>
                <a:moveTo>
                  <a:pt x="6699" y="18581"/>
                </a:moveTo>
                <a:cubicBezTo>
                  <a:pt x="6603" y="18583"/>
                  <a:pt x="6530" y="18587"/>
                  <a:pt x="6497" y="18597"/>
                </a:cubicBezTo>
                <a:cubicBezTo>
                  <a:pt x="6492" y="18598"/>
                  <a:pt x="6486" y="18595"/>
                  <a:pt x="6483" y="18597"/>
                </a:cubicBezTo>
                <a:cubicBezTo>
                  <a:pt x="6475" y="18611"/>
                  <a:pt x="6484" y="18629"/>
                  <a:pt x="6502" y="18659"/>
                </a:cubicBezTo>
                <a:cubicBezTo>
                  <a:pt x="6510" y="18672"/>
                  <a:pt x="6514" y="18692"/>
                  <a:pt x="6520" y="18705"/>
                </a:cubicBezTo>
                <a:lnTo>
                  <a:pt x="6566" y="18768"/>
                </a:lnTo>
                <a:lnTo>
                  <a:pt x="6561" y="19593"/>
                </a:lnTo>
                <a:lnTo>
                  <a:pt x="6557" y="20417"/>
                </a:lnTo>
                <a:lnTo>
                  <a:pt x="6520" y="20433"/>
                </a:lnTo>
                <a:cubicBezTo>
                  <a:pt x="6519" y="20433"/>
                  <a:pt x="6516" y="20432"/>
                  <a:pt x="6515" y="20433"/>
                </a:cubicBezTo>
                <a:cubicBezTo>
                  <a:pt x="6509" y="20437"/>
                  <a:pt x="6504" y="20440"/>
                  <a:pt x="6497" y="20448"/>
                </a:cubicBezTo>
                <a:cubicBezTo>
                  <a:pt x="6488" y="20475"/>
                  <a:pt x="6589" y="20502"/>
                  <a:pt x="6741" y="20495"/>
                </a:cubicBezTo>
                <a:lnTo>
                  <a:pt x="7039" y="20480"/>
                </a:lnTo>
                <a:cubicBezTo>
                  <a:pt x="7040" y="20475"/>
                  <a:pt x="7043" y="20469"/>
                  <a:pt x="7044" y="20464"/>
                </a:cubicBezTo>
                <a:cubicBezTo>
                  <a:pt x="7044" y="20460"/>
                  <a:pt x="7043" y="20438"/>
                  <a:pt x="7044" y="20433"/>
                </a:cubicBezTo>
                <a:lnTo>
                  <a:pt x="7048" y="20215"/>
                </a:lnTo>
                <a:lnTo>
                  <a:pt x="7053" y="20028"/>
                </a:lnTo>
                <a:cubicBezTo>
                  <a:pt x="7051" y="20020"/>
                  <a:pt x="7051" y="19999"/>
                  <a:pt x="7048" y="19997"/>
                </a:cubicBezTo>
                <a:lnTo>
                  <a:pt x="7016" y="20122"/>
                </a:lnTo>
                <a:cubicBezTo>
                  <a:pt x="7014" y="20132"/>
                  <a:pt x="7014" y="20140"/>
                  <a:pt x="7012" y="20153"/>
                </a:cubicBezTo>
                <a:cubicBezTo>
                  <a:pt x="6998" y="20243"/>
                  <a:pt x="6975" y="20309"/>
                  <a:pt x="6947" y="20355"/>
                </a:cubicBezTo>
                <a:cubicBezTo>
                  <a:pt x="6917" y="20436"/>
                  <a:pt x="6892" y="20448"/>
                  <a:pt x="6823" y="20448"/>
                </a:cubicBezTo>
                <a:cubicBezTo>
                  <a:pt x="6791" y="20448"/>
                  <a:pt x="6769" y="20430"/>
                  <a:pt x="6750" y="20417"/>
                </a:cubicBezTo>
                <a:lnTo>
                  <a:pt x="6695" y="20417"/>
                </a:lnTo>
                <a:lnTo>
                  <a:pt x="6695" y="20402"/>
                </a:lnTo>
                <a:lnTo>
                  <a:pt x="6695" y="20308"/>
                </a:lnTo>
                <a:cubicBezTo>
                  <a:pt x="6684" y="20234"/>
                  <a:pt x="6683" y="20131"/>
                  <a:pt x="6685" y="19950"/>
                </a:cubicBezTo>
                <a:lnTo>
                  <a:pt x="6690" y="19608"/>
                </a:lnTo>
                <a:lnTo>
                  <a:pt x="6763" y="19593"/>
                </a:lnTo>
                <a:cubicBezTo>
                  <a:pt x="6770" y="19591"/>
                  <a:pt x="6776" y="19592"/>
                  <a:pt x="6782" y="19593"/>
                </a:cubicBezTo>
                <a:lnTo>
                  <a:pt x="6786" y="19593"/>
                </a:lnTo>
                <a:cubicBezTo>
                  <a:pt x="6848" y="19575"/>
                  <a:pt x="6867" y="19600"/>
                  <a:pt x="6878" y="19686"/>
                </a:cubicBezTo>
                <a:cubicBezTo>
                  <a:pt x="6887" y="19708"/>
                  <a:pt x="6893" y="19730"/>
                  <a:pt x="6897" y="19764"/>
                </a:cubicBezTo>
                <a:cubicBezTo>
                  <a:pt x="6901" y="19789"/>
                  <a:pt x="6906" y="19812"/>
                  <a:pt x="6906" y="19841"/>
                </a:cubicBezTo>
                <a:cubicBezTo>
                  <a:pt x="6906" y="19855"/>
                  <a:pt x="6905" y="19877"/>
                  <a:pt x="6906" y="19888"/>
                </a:cubicBezTo>
                <a:cubicBezTo>
                  <a:pt x="6916" y="19907"/>
                  <a:pt x="6923" y="19850"/>
                  <a:pt x="6929" y="19748"/>
                </a:cubicBezTo>
                <a:cubicBezTo>
                  <a:pt x="6930" y="19689"/>
                  <a:pt x="6934" y="19623"/>
                  <a:pt x="6934" y="19546"/>
                </a:cubicBezTo>
                <a:cubicBezTo>
                  <a:pt x="6934" y="19392"/>
                  <a:pt x="6929" y="19267"/>
                  <a:pt x="6924" y="19203"/>
                </a:cubicBezTo>
                <a:cubicBezTo>
                  <a:pt x="6918" y="19170"/>
                  <a:pt x="6912" y="19190"/>
                  <a:pt x="6901" y="19250"/>
                </a:cubicBezTo>
                <a:cubicBezTo>
                  <a:pt x="6900" y="19298"/>
                  <a:pt x="6890" y="19339"/>
                  <a:pt x="6878" y="19375"/>
                </a:cubicBezTo>
                <a:cubicBezTo>
                  <a:pt x="6870" y="19413"/>
                  <a:pt x="6860" y="19447"/>
                  <a:pt x="6842" y="19452"/>
                </a:cubicBezTo>
                <a:cubicBezTo>
                  <a:pt x="6832" y="19463"/>
                  <a:pt x="6820" y="19478"/>
                  <a:pt x="6809" y="19484"/>
                </a:cubicBezTo>
                <a:cubicBezTo>
                  <a:pt x="6796" y="19494"/>
                  <a:pt x="6781" y="19491"/>
                  <a:pt x="6763" y="19484"/>
                </a:cubicBezTo>
                <a:cubicBezTo>
                  <a:pt x="6761" y="19483"/>
                  <a:pt x="6761" y="19484"/>
                  <a:pt x="6759" y="19484"/>
                </a:cubicBezTo>
                <a:lnTo>
                  <a:pt x="6695" y="19468"/>
                </a:lnTo>
                <a:lnTo>
                  <a:pt x="6695" y="19437"/>
                </a:lnTo>
                <a:lnTo>
                  <a:pt x="6690" y="19437"/>
                </a:lnTo>
                <a:lnTo>
                  <a:pt x="6690" y="19095"/>
                </a:lnTo>
                <a:lnTo>
                  <a:pt x="6690" y="18737"/>
                </a:lnTo>
                <a:lnTo>
                  <a:pt x="6695" y="18737"/>
                </a:lnTo>
                <a:lnTo>
                  <a:pt x="6695" y="18674"/>
                </a:lnTo>
                <a:lnTo>
                  <a:pt x="6809" y="18705"/>
                </a:lnTo>
                <a:cubicBezTo>
                  <a:pt x="6829" y="18709"/>
                  <a:pt x="6848" y="18712"/>
                  <a:pt x="6865" y="18721"/>
                </a:cubicBezTo>
                <a:cubicBezTo>
                  <a:pt x="6871" y="18721"/>
                  <a:pt x="6878" y="18721"/>
                  <a:pt x="6883" y="18721"/>
                </a:cubicBezTo>
                <a:cubicBezTo>
                  <a:pt x="6899" y="18722"/>
                  <a:pt x="6910" y="18728"/>
                  <a:pt x="6920" y="18737"/>
                </a:cubicBezTo>
                <a:cubicBezTo>
                  <a:pt x="6937" y="18753"/>
                  <a:pt x="6951" y="18789"/>
                  <a:pt x="6961" y="18846"/>
                </a:cubicBezTo>
                <a:cubicBezTo>
                  <a:pt x="6964" y="18859"/>
                  <a:pt x="6967" y="18860"/>
                  <a:pt x="6970" y="18877"/>
                </a:cubicBezTo>
                <a:cubicBezTo>
                  <a:pt x="6978" y="18913"/>
                  <a:pt x="6982" y="18946"/>
                  <a:pt x="6989" y="18970"/>
                </a:cubicBezTo>
                <a:cubicBezTo>
                  <a:pt x="7000" y="19005"/>
                  <a:pt x="7010" y="19021"/>
                  <a:pt x="7016" y="19017"/>
                </a:cubicBezTo>
                <a:cubicBezTo>
                  <a:pt x="7021" y="18985"/>
                  <a:pt x="7021" y="18931"/>
                  <a:pt x="7021" y="18830"/>
                </a:cubicBezTo>
                <a:cubicBezTo>
                  <a:pt x="7021" y="18653"/>
                  <a:pt x="7016" y="18604"/>
                  <a:pt x="6993" y="18597"/>
                </a:cubicBezTo>
                <a:cubicBezTo>
                  <a:pt x="6955" y="18584"/>
                  <a:pt x="6822" y="18578"/>
                  <a:pt x="6699" y="18581"/>
                </a:cubicBezTo>
                <a:close/>
                <a:moveTo>
                  <a:pt x="14772" y="18908"/>
                </a:moveTo>
                <a:cubicBezTo>
                  <a:pt x="14769" y="18911"/>
                  <a:pt x="14762" y="18916"/>
                  <a:pt x="14758" y="18923"/>
                </a:cubicBezTo>
                <a:cubicBezTo>
                  <a:pt x="14757" y="18927"/>
                  <a:pt x="14756" y="18933"/>
                  <a:pt x="14754" y="18939"/>
                </a:cubicBezTo>
                <a:cubicBezTo>
                  <a:pt x="14753" y="18942"/>
                  <a:pt x="14751" y="18936"/>
                  <a:pt x="14749" y="18939"/>
                </a:cubicBezTo>
                <a:cubicBezTo>
                  <a:pt x="14748" y="18941"/>
                  <a:pt x="14745" y="18937"/>
                  <a:pt x="14745" y="18939"/>
                </a:cubicBezTo>
                <a:cubicBezTo>
                  <a:pt x="14711" y="19051"/>
                  <a:pt x="14393" y="19051"/>
                  <a:pt x="14372" y="18939"/>
                </a:cubicBezTo>
                <a:cubicBezTo>
                  <a:pt x="14360" y="18870"/>
                  <a:pt x="14343" y="18924"/>
                  <a:pt x="14331" y="19017"/>
                </a:cubicBezTo>
                <a:cubicBezTo>
                  <a:pt x="14330" y="19022"/>
                  <a:pt x="14327" y="19027"/>
                  <a:pt x="14326" y="19032"/>
                </a:cubicBezTo>
                <a:cubicBezTo>
                  <a:pt x="14325" y="19059"/>
                  <a:pt x="14324" y="19081"/>
                  <a:pt x="14322" y="19110"/>
                </a:cubicBezTo>
                <a:cubicBezTo>
                  <a:pt x="14320" y="19143"/>
                  <a:pt x="14317" y="19182"/>
                  <a:pt x="14317" y="19219"/>
                </a:cubicBezTo>
                <a:cubicBezTo>
                  <a:pt x="14317" y="19284"/>
                  <a:pt x="14317" y="19307"/>
                  <a:pt x="14322" y="19312"/>
                </a:cubicBezTo>
                <a:cubicBezTo>
                  <a:pt x="14326" y="19309"/>
                  <a:pt x="14331" y="19306"/>
                  <a:pt x="14336" y="19297"/>
                </a:cubicBezTo>
                <a:cubicBezTo>
                  <a:pt x="14342" y="19282"/>
                  <a:pt x="14350" y="19263"/>
                  <a:pt x="14359" y="19235"/>
                </a:cubicBezTo>
                <a:cubicBezTo>
                  <a:pt x="14360" y="19230"/>
                  <a:pt x="14366" y="19223"/>
                  <a:pt x="14368" y="19219"/>
                </a:cubicBezTo>
                <a:cubicBezTo>
                  <a:pt x="14386" y="19158"/>
                  <a:pt x="14407" y="19131"/>
                  <a:pt x="14432" y="19126"/>
                </a:cubicBezTo>
                <a:cubicBezTo>
                  <a:pt x="14434" y="19124"/>
                  <a:pt x="14436" y="19126"/>
                  <a:pt x="14437" y="19126"/>
                </a:cubicBezTo>
                <a:cubicBezTo>
                  <a:pt x="14443" y="19125"/>
                  <a:pt x="14448" y="19108"/>
                  <a:pt x="14455" y="19110"/>
                </a:cubicBezTo>
                <a:lnTo>
                  <a:pt x="14506" y="19141"/>
                </a:lnTo>
                <a:lnTo>
                  <a:pt x="14506" y="19235"/>
                </a:lnTo>
                <a:cubicBezTo>
                  <a:pt x="14515" y="19322"/>
                  <a:pt x="14519" y="19517"/>
                  <a:pt x="14519" y="19795"/>
                </a:cubicBezTo>
                <a:lnTo>
                  <a:pt x="14519" y="20090"/>
                </a:lnTo>
                <a:lnTo>
                  <a:pt x="14519" y="20324"/>
                </a:lnTo>
                <a:lnTo>
                  <a:pt x="14506" y="20371"/>
                </a:lnTo>
                <a:cubicBezTo>
                  <a:pt x="14499" y="20407"/>
                  <a:pt x="14488" y="20414"/>
                  <a:pt x="14474" y="20433"/>
                </a:cubicBezTo>
                <a:cubicBezTo>
                  <a:pt x="14465" y="20444"/>
                  <a:pt x="14457" y="20467"/>
                  <a:pt x="14451" y="20480"/>
                </a:cubicBezTo>
                <a:cubicBezTo>
                  <a:pt x="14448" y="20502"/>
                  <a:pt x="14475" y="20508"/>
                  <a:pt x="14542" y="20511"/>
                </a:cubicBezTo>
                <a:cubicBezTo>
                  <a:pt x="14628" y="20514"/>
                  <a:pt x="14654" y="20504"/>
                  <a:pt x="14648" y="20448"/>
                </a:cubicBezTo>
                <a:lnTo>
                  <a:pt x="14611" y="20386"/>
                </a:lnTo>
                <a:lnTo>
                  <a:pt x="14616" y="19764"/>
                </a:lnTo>
                <a:cubicBezTo>
                  <a:pt x="14617" y="19667"/>
                  <a:pt x="14620" y="19599"/>
                  <a:pt x="14621" y="19530"/>
                </a:cubicBezTo>
                <a:lnTo>
                  <a:pt x="14616" y="19141"/>
                </a:lnTo>
                <a:lnTo>
                  <a:pt x="14639" y="19141"/>
                </a:lnTo>
                <a:cubicBezTo>
                  <a:pt x="14645" y="19127"/>
                  <a:pt x="14651" y="19115"/>
                  <a:pt x="14662" y="19110"/>
                </a:cubicBezTo>
                <a:cubicBezTo>
                  <a:pt x="14672" y="19105"/>
                  <a:pt x="14681" y="19117"/>
                  <a:pt x="14689" y="19126"/>
                </a:cubicBezTo>
                <a:cubicBezTo>
                  <a:pt x="14692" y="19127"/>
                  <a:pt x="14696" y="19124"/>
                  <a:pt x="14699" y="19126"/>
                </a:cubicBezTo>
                <a:cubicBezTo>
                  <a:pt x="14711" y="19128"/>
                  <a:pt x="14719" y="19150"/>
                  <a:pt x="14726" y="19172"/>
                </a:cubicBezTo>
                <a:cubicBezTo>
                  <a:pt x="14733" y="19188"/>
                  <a:pt x="14740" y="19198"/>
                  <a:pt x="14745" y="19219"/>
                </a:cubicBezTo>
                <a:cubicBezTo>
                  <a:pt x="14769" y="19333"/>
                  <a:pt x="14774" y="19326"/>
                  <a:pt x="14786" y="19172"/>
                </a:cubicBezTo>
                <a:cubicBezTo>
                  <a:pt x="14798" y="19015"/>
                  <a:pt x="14790" y="18912"/>
                  <a:pt x="14772" y="18908"/>
                </a:cubicBezTo>
                <a:close/>
                <a:moveTo>
                  <a:pt x="8041" y="18954"/>
                </a:moveTo>
                <a:cubicBezTo>
                  <a:pt x="7987" y="18957"/>
                  <a:pt x="7938" y="19008"/>
                  <a:pt x="7898" y="19079"/>
                </a:cubicBezTo>
                <a:cubicBezTo>
                  <a:pt x="7887" y="19100"/>
                  <a:pt x="7876" y="19115"/>
                  <a:pt x="7866" y="19141"/>
                </a:cubicBezTo>
                <a:cubicBezTo>
                  <a:pt x="7864" y="19146"/>
                  <a:pt x="7859" y="19152"/>
                  <a:pt x="7857" y="19157"/>
                </a:cubicBezTo>
                <a:cubicBezTo>
                  <a:pt x="7844" y="19192"/>
                  <a:pt x="7835" y="19238"/>
                  <a:pt x="7825" y="19281"/>
                </a:cubicBezTo>
                <a:cubicBezTo>
                  <a:pt x="7800" y="19392"/>
                  <a:pt x="7785" y="19521"/>
                  <a:pt x="7779" y="19670"/>
                </a:cubicBezTo>
                <a:cubicBezTo>
                  <a:pt x="7779" y="19674"/>
                  <a:pt x="7779" y="19684"/>
                  <a:pt x="7779" y="19686"/>
                </a:cubicBezTo>
                <a:cubicBezTo>
                  <a:pt x="7778" y="19709"/>
                  <a:pt x="7779" y="19724"/>
                  <a:pt x="7779" y="19748"/>
                </a:cubicBezTo>
                <a:cubicBezTo>
                  <a:pt x="7778" y="19791"/>
                  <a:pt x="7778" y="19843"/>
                  <a:pt x="7779" y="19888"/>
                </a:cubicBezTo>
                <a:cubicBezTo>
                  <a:pt x="7781" y="19954"/>
                  <a:pt x="7786" y="20021"/>
                  <a:pt x="7793" y="20090"/>
                </a:cubicBezTo>
                <a:cubicBezTo>
                  <a:pt x="7812" y="20289"/>
                  <a:pt x="7839" y="20405"/>
                  <a:pt x="7889" y="20480"/>
                </a:cubicBezTo>
                <a:cubicBezTo>
                  <a:pt x="7932" y="20542"/>
                  <a:pt x="7983" y="20567"/>
                  <a:pt x="8032" y="20573"/>
                </a:cubicBezTo>
                <a:cubicBezTo>
                  <a:pt x="8034" y="20573"/>
                  <a:pt x="8038" y="20573"/>
                  <a:pt x="8041" y="20573"/>
                </a:cubicBezTo>
                <a:cubicBezTo>
                  <a:pt x="8050" y="20573"/>
                  <a:pt x="8059" y="20574"/>
                  <a:pt x="8068" y="20573"/>
                </a:cubicBezTo>
                <a:cubicBezTo>
                  <a:pt x="8077" y="20571"/>
                  <a:pt x="8087" y="20575"/>
                  <a:pt x="8096" y="20573"/>
                </a:cubicBezTo>
                <a:cubicBezTo>
                  <a:pt x="8151" y="20551"/>
                  <a:pt x="8196" y="20494"/>
                  <a:pt x="8211" y="20402"/>
                </a:cubicBezTo>
                <a:cubicBezTo>
                  <a:pt x="8212" y="20388"/>
                  <a:pt x="8210" y="20356"/>
                  <a:pt x="8211" y="20339"/>
                </a:cubicBezTo>
                <a:cubicBezTo>
                  <a:pt x="8212" y="20306"/>
                  <a:pt x="8211" y="20278"/>
                  <a:pt x="8211" y="20231"/>
                </a:cubicBezTo>
                <a:cubicBezTo>
                  <a:pt x="8211" y="20057"/>
                  <a:pt x="8221" y="19973"/>
                  <a:pt x="8238" y="19950"/>
                </a:cubicBezTo>
                <a:cubicBezTo>
                  <a:pt x="8241" y="19947"/>
                  <a:pt x="8241" y="19938"/>
                  <a:pt x="8243" y="19935"/>
                </a:cubicBezTo>
                <a:cubicBezTo>
                  <a:pt x="8243" y="19896"/>
                  <a:pt x="8239" y="19875"/>
                  <a:pt x="8234" y="19857"/>
                </a:cubicBezTo>
                <a:cubicBezTo>
                  <a:pt x="8233" y="19856"/>
                  <a:pt x="8235" y="19842"/>
                  <a:pt x="8234" y="19841"/>
                </a:cubicBezTo>
                <a:cubicBezTo>
                  <a:pt x="8220" y="19834"/>
                  <a:pt x="8198" y="19844"/>
                  <a:pt x="8174" y="19841"/>
                </a:cubicBezTo>
                <a:cubicBezTo>
                  <a:pt x="8169" y="19841"/>
                  <a:pt x="8166" y="19826"/>
                  <a:pt x="8160" y="19826"/>
                </a:cubicBezTo>
                <a:cubicBezTo>
                  <a:pt x="8150" y="19826"/>
                  <a:pt x="8150" y="19841"/>
                  <a:pt x="8142" y="19841"/>
                </a:cubicBezTo>
                <a:cubicBezTo>
                  <a:pt x="8117" y="19843"/>
                  <a:pt x="8095" y="19832"/>
                  <a:pt x="8082" y="19841"/>
                </a:cubicBezTo>
                <a:cubicBezTo>
                  <a:pt x="8082" y="19853"/>
                  <a:pt x="8085" y="19867"/>
                  <a:pt x="8096" y="19888"/>
                </a:cubicBezTo>
                <a:cubicBezTo>
                  <a:pt x="8131" y="19958"/>
                  <a:pt x="8142" y="20146"/>
                  <a:pt x="8128" y="20293"/>
                </a:cubicBezTo>
                <a:cubicBezTo>
                  <a:pt x="8125" y="20345"/>
                  <a:pt x="8124" y="20401"/>
                  <a:pt x="8114" y="20433"/>
                </a:cubicBezTo>
                <a:cubicBezTo>
                  <a:pt x="8103" y="20470"/>
                  <a:pt x="8089" y="20487"/>
                  <a:pt x="8073" y="20495"/>
                </a:cubicBezTo>
                <a:cubicBezTo>
                  <a:pt x="8055" y="20512"/>
                  <a:pt x="8037" y="20513"/>
                  <a:pt x="8018" y="20495"/>
                </a:cubicBezTo>
                <a:cubicBezTo>
                  <a:pt x="8015" y="20494"/>
                  <a:pt x="8011" y="20482"/>
                  <a:pt x="8009" y="20480"/>
                </a:cubicBezTo>
                <a:cubicBezTo>
                  <a:pt x="8005" y="20476"/>
                  <a:pt x="8003" y="20484"/>
                  <a:pt x="7999" y="20480"/>
                </a:cubicBezTo>
                <a:cubicBezTo>
                  <a:pt x="7988" y="20466"/>
                  <a:pt x="7977" y="20441"/>
                  <a:pt x="7967" y="20417"/>
                </a:cubicBezTo>
                <a:cubicBezTo>
                  <a:pt x="7966" y="20415"/>
                  <a:pt x="7968" y="20404"/>
                  <a:pt x="7967" y="20402"/>
                </a:cubicBezTo>
                <a:cubicBezTo>
                  <a:pt x="7956" y="20373"/>
                  <a:pt x="7944" y="20349"/>
                  <a:pt x="7935" y="20308"/>
                </a:cubicBezTo>
                <a:cubicBezTo>
                  <a:pt x="7935" y="20307"/>
                  <a:pt x="7931" y="20295"/>
                  <a:pt x="7931" y="20293"/>
                </a:cubicBezTo>
                <a:cubicBezTo>
                  <a:pt x="7926" y="20270"/>
                  <a:pt x="7921" y="20255"/>
                  <a:pt x="7917" y="20231"/>
                </a:cubicBezTo>
                <a:cubicBezTo>
                  <a:pt x="7892" y="20137"/>
                  <a:pt x="7884" y="20071"/>
                  <a:pt x="7885" y="19919"/>
                </a:cubicBezTo>
                <a:cubicBezTo>
                  <a:pt x="7884" y="19893"/>
                  <a:pt x="7885" y="19869"/>
                  <a:pt x="7885" y="19841"/>
                </a:cubicBezTo>
                <a:cubicBezTo>
                  <a:pt x="7885" y="19832"/>
                  <a:pt x="7885" y="19820"/>
                  <a:pt x="7885" y="19810"/>
                </a:cubicBezTo>
                <a:cubicBezTo>
                  <a:pt x="7884" y="19729"/>
                  <a:pt x="7888" y="19641"/>
                  <a:pt x="7894" y="19561"/>
                </a:cubicBezTo>
                <a:cubicBezTo>
                  <a:pt x="7894" y="19554"/>
                  <a:pt x="7893" y="19553"/>
                  <a:pt x="7894" y="19546"/>
                </a:cubicBezTo>
                <a:cubicBezTo>
                  <a:pt x="7899" y="19401"/>
                  <a:pt x="7913" y="19336"/>
                  <a:pt x="7940" y="19250"/>
                </a:cubicBezTo>
                <a:cubicBezTo>
                  <a:pt x="7956" y="19184"/>
                  <a:pt x="7972" y="19128"/>
                  <a:pt x="7995" y="19095"/>
                </a:cubicBezTo>
                <a:cubicBezTo>
                  <a:pt x="7998" y="19090"/>
                  <a:pt x="8001" y="19083"/>
                  <a:pt x="8004" y="19079"/>
                </a:cubicBezTo>
                <a:cubicBezTo>
                  <a:pt x="8051" y="19023"/>
                  <a:pt x="8071" y="19029"/>
                  <a:pt x="8114" y="19157"/>
                </a:cubicBezTo>
                <a:cubicBezTo>
                  <a:pt x="8124" y="19179"/>
                  <a:pt x="8137" y="19205"/>
                  <a:pt x="8147" y="19235"/>
                </a:cubicBezTo>
                <a:cubicBezTo>
                  <a:pt x="8165" y="19294"/>
                  <a:pt x="8172" y="19313"/>
                  <a:pt x="8183" y="19344"/>
                </a:cubicBezTo>
                <a:cubicBezTo>
                  <a:pt x="8194" y="19368"/>
                  <a:pt x="8202" y="19381"/>
                  <a:pt x="8206" y="19375"/>
                </a:cubicBezTo>
                <a:lnTo>
                  <a:pt x="8206" y="19250"/>
                </a:lnTo>
                <a:cubicBezTo>
                  <a:pt x="8206" y="19191"/>
                  <a:pt x="8202" y="19144"/>
                  <a:pt x="8197" y="19110"/>
                </a:cubicBezTo>
                <a:cubicBezTo>
                  <a:pt x="8182" y="19051"/>
                  <a:pt x="8152" y="19018"/>
                  <a:pt x="8101" y="18986"/>
                </a:cubicBezTo>
                <a:cubicBezTo>
                  <a:pt x="8079" y="18976"/>
                  <a:pt x="8061" y="18953"/>
                  <a:pt x="8041" y="18954"/>
                </a:cubicBezTo>
                <a:close/>
                <a:moveTo>
                  <a:pt x="12029" y="18970"/>
                </a:moveTo>
                <a:cubicBezTo>
                  <a:pt x="11995" y="18969"/>
                  <a:pt x="11965" y="18981"/>
                  <a:pt x="11937" y="19001"/>
                </a:cubicBezTo>
                <a:cubicBezTo>
                  <a:pt x="11920" y="19020"/>
                  <a:pt x="11904" y="19050"/>
                  <a:pt x="11887" y="19079"/>
                </a:cubicBezTo>
                <a:cubicBezTo>
                  <a:pt x="11823" y="19189"/>
                  <a:pt x="11784" y="19383"/>
                  <a:pt x="11767" y="19593"/>
                </a:cubicBezTo>
                <a:cubicBezTo>
                  <a:pt x="11767" y="19604"/>
                  <a:pt x="11763" y="19612"/>
                  <a:pt x="11763" y="19624"/>
                </a:cubicBezTo>
                <a:cubicBezTo>
                  <a:pt x="11757" y="19750"/>
                  <a:pt x="11761" y="19892"/>
                  <a:pt x="11772" y="20044"/>
                </a:cubicBezTo>
                <a:cubicBezTo>
                  <a:pt x="11787" y="20254"/>
                  <a:pt x="11813" y="20347"/>
                  <a:pt x="11873" y="20448"/>
                </a:cubicBezTo>
                <a:cubicBezTo>
                  <a:pt x="11915" y="20520"/>
                  <a:pt x="11947" y="20574"/>
                  <a:pt x="11983" y="20588"/>
                </a:cubicBezTo>
                <a:cubicBezTo>
                  <a:pt x="12004" y="20593"/>
                  <a:pt x="12026" y="20594"/>
                  <a:pt x="12047" y="20588"/>
                </a:cubicBezTo>
                <a:cubicBezTo>
                  <a:pt x="12070" y="20582"/>
                  <a:pt x="12093" y="20561"/>
                  <a:pt x="12121" y="20542"/>
                </a:cubicBezTo>
                <a:cubicBezTo>
                  <a:pt x="12184" y="20499"/>
                  <a:pt x="12195" y="20461"/>
                  <a:pt x="12195" y="20246"/>
                </a:cubicBezTo>
                <a:cubicBezTo>
                  <a:pt x="12195" y="20110"/>
                  <a:pt x="12207" y="19955"/>
                  <a:pt x="12222" y="19904"/>
                </a:cubicBezTo>
                <a:cubicBezTo>
                  <a:pt x="12227" y="19886"/>
                  <a:pt x="12231" y="19869"/>
                  <a:pt x="12231" y="19857"/>
                </a:cubicBezTo>
                <a:cubicBezTo>
                  <a:pt x="12220" y="19843"/>
                  <a:pt x="12200" y="19832"/>
                  <a:pt x="12172" y="19826"/>
                </a:cubicBezTo>
                <a:cubicBezTo>
                  <a:pt x="12162" y="19824"/>
                  <a:pt x="12151" y="19826"/>
                  <a:pt x="12139" y="19826"/>
                </a:cubicBezTo>
                <a:cubicBezTo>
                  <a:pt x="12100" y="19826"/>
                  <a:pt x="12089" y="19836"/>
                  <a:pt x="12075" y="19841"/>
                </a:cubicBezTo>
                <a:cubicBezTo>
                  <a:pt x="12067" y="19858"/>
                  <a:pt x="12069" y="19876"/>
                  <a:pt x="12080" y="19919"/>
                </a:cubicBezTo>
                <a:cubicBezTo>
                  <a:pt x="12082" y="19929"/>
                  <a:pt x="12082" y="19939"/>
                  <a:pt x="12084" y="19950"/>
                </a:cubicBezTo>
                <a:cubicBezTo>
                  <a:pt x="12100" y="19980"/>
                  <a:pt x="12107" y="20048"/>
                  <a:pt x="12107" y="20168"/>
                </a:cubicBezTo>
                <a:cubicBezTo>
                  <a:pt x="12107" y="20226"/>
                  <a:pt x="12106" y="20266"/>
                  <a:pt x="12103" y="20308"/>
                </a:cubicBezTo>
                <a:cubicBezTo>
                  <a:pt x="12100" y="20339"/>
                  <a:pt x="12093" y="20378"/>
                  <a:pt x="12089" y="20402"/>
                </a:cubicBezTo>
                <a:cubicBezTo>
                  <a:pt x="12087" y="20410"/>
                  <a:pt x="12086" y="20426"/>
                  <a:pt x="12084" y="20433"/>
                </a:cubicBezTo>
                <a:cubicBezTo>
                  <a:pt x="12083" y="20438"/>
                  <a:pt x="12081" y="20428"/>
                  <a:pt x="12080" y="20433"/>
                </a:cubicBezTo>
                <a:cubicBezTo>
                  <a:pt x="12073" y="20453"/>
                  <a:pt x="12061" y="20471"/>
                  <a:pt x="12052" y="20480"/>
                </a:cubicBezTo>
                <a:cubicBezTo>
                  <a:pt x="12050" y="20481"/>
                  <a:pt x="12049" y="20494"/>
                  <a:pt x="12047" y="20495"/>
                </a:cubicBezTo>
                <a:cubicBezTo>
                  <a:pt x="12045" y="20497"/>
                  <a:pt x="12045" y="20494"/>
                  <a:pt x="12043" y="20495"/>
                </a:cubicBezTo>
                <a:cubicBezTo>
                  <a:pt x="12041" y="20496"/>
                  <a:pt x="12040" y="20494"/>
                  <a:pt x="12038" y="20495"/>
                </a:cubicBezTo>
                <a:cubicBezTo>
                  <a:pt x="11989" y="20519"/>
                  <a:pt x="11949" y="20434"/>
                  <a:pt x="11919" y="20293"/>
                </a:cubicBezTo>
                <a:cubicBezTo>
                  <a:pt x="11895" y="20216"/>
                  <a:pt x="11887" y="20154"/>
                  <a:pt x="11882" y="20044"/>
                </a:cubicBezTo>
                <a:cubicBezTo>
                  <a:pt x="11865" y="19870"/>
                  <a:pt x="11865" y="19669"/>
                  <a:pt x="11882" y="19499"/>
                </a:cubicBezTo>
                <a:cubicBezTo>
                  <a:pt x="11886" y="19421"/>
                  <a:pt x="11891" y="19365"/>
                  <a:pt x="11905" y="19312"/>
                </a:cubicBezTo>
                <a:cubicBezTo>
                  <a:pt x="11912" y="19279"/>
                  <a:pt x="11920" y="19247"/>
                  <a:pt x="11928" y="19219"/>
                </a:cubicBezTo>
                <a:cubicBezTo>
                  <a:pt x="11979" y="19045"/>
                  <a:pt x="12014" y="19000"/>
                  <a:pt x="12061" y="19079"/>
                </a:cubicBezTo>
                <a:cubicBezTo>
                  <a:pt x="12064" y="19083"/>
                  <a:pt x="12063" y="19090"/>
                  <a:pt x="12066" y="19095"/>
                </a:cubicBezTo>
                <a:cubicBezTo>
                  <a:pt x="12076" y="19106"/>
                  <a:pt x="12088" y="19121"/>
                  <a:pt x="12098" y="19141"/>
                </a:cubicBezTo>
                <a:cubicBezTo>
                  <a:pt x="12111" y="19169"/>
                  <a:pt x="12121" y="19207"/>
                  <a:pt x="12135" y="19250"/>
                </a:cubicBezTo>
                <a:cubicBezTo>
                  <a:pt x="12161" y="19335"/>
                  <a:pt x="12176" y="19372"/>
                  <a:pt x="12185" y="19375"/>
                </a:cubicBezTo>
                <a:cubicBezTo>
                  <a:pt x="12188" y="19346"/>
                  <a:pt x="12190" y="19298"/>
                  <a:pt x="12190" y="19235"/>
                </a:cubicBezTo>
                <a:cubicBezTo>
                  <a:pt x="12190" y="19147"/>
                  <a:pt x="12186" y="19101"/>
                  <a:pt x="12172" y="19063"/>
                </a:cubicBezTo>
                <a:cubicBezTo>
                  <a:pt x="12144" y="19003"/>
                  <a:pt x="12099" y="18971"/>
                  <a:pt x="12029" y="18970"/>
                </a:cubicBezTo>
                <a:close/>
                <a:moveTo>
                  <a:pt x="16040" y="18970"/>
                </a:moveTo>
                <a:cubicBezTo>
                  <a:pt x="16025" y="18977"/>
                  <a:pt x="16012" y="18984"/>
                  <a:pt x="15999" y="19001"/>
                </a:cubicBezTo>
                <a:cubicBezTo>
                  <a:pt x="15997" y="19004"/>
                  <a:pt x="15996" y="18998"/>
                  <a:pt x="15994" y="19001"/>
                </a:cubicBezTo>
                <a:cubicBezTo>
                  <a:pt x="15986" y="19013"/>
                  <a:pt x="15978" y="19032"/>
                  <a:pt x="15971" y="19048"/>
                </a:cubicBezTo>
                <a:cubicBezTo>
                  <a:pt x="15950" y="19103"/>
                  <a:pt x="15935" y="19170"/>
                  <a:pt x="15925" y="19250"/>
                </a:cubicBezTo>
                <a:cubicBezTo>
                  <a:pt x="15921" y="19303"/>
                  <a:pt x="15917" y="19359"/>
                  <a:pt x="15916" y="19406"/>
                </a:cubicBezTo>
                <a:cubicBezTo>
                  <a:pt x="15919" y="19591"/>
                  <a:pt x="15968" y="19756"/>
                  <a:pt x="16059" y="19888"/>
                </a:cubicBezTo>
                <a:cubicBezTo>
                  <a:pt x="16084" y="19925"/>
                  <a:pt x="16102" y="19971"/>
                  <a:pt x="16118" y="20013"/>
                </a:cubicBezTo>
                <a:cubicBezTo>
                  <a:pt x="16137" y="20053"/>
                  <a:pt x="16153" y="20100"/>
                  <a:pt x="16160" y="20153"/>
                </a:cubicBezTo>
                <a:cubicBezTo>
                  <a:pt x="16176" y="20274"/>
                  <a:pt x="16175" y="20295"/>
                  <a:pt x="16141" y="20386"/>
                </a:cubicBezTo>
                <a:cubicBezTo>
                  <a:pt x="16122" y="20440"/>
                  <a:pt x="16104" y="20470"/>
                  <a:pt x="16086" y="20480"/>
                </a:cubicBezTo>
                <a:cubicBezTo>
                  <a:pt x="16081" y="20483"/>
                  <a:pt x="16073" y="20480"/>
                  <a:pt x="16068" y="20480"/>
                </a:cubicBezTo>
                <a:cubicBezTo>
                  <a:pt x="16065" y="20479"/>
                  <a:pt x="16062" y="20481"/>
                  <a:pt x="16059" y="20480"/>
                </a:cubicBezTo>
                <a:cubicBezTo>
                  <a:pt x="16048" y="20474"/>
                  <a:pt x="16041" y="20469"/>
                  <a:pt x="16031" y="20448"/>
                </a:cubicBezTo>
                <a:cubicBezTo>
                  <a:pt x="16031" y="20447"/>
                  <a:pt x="16027" y="20434"/>
                  <a:pt x="16027" y="20433"/>
                </a:cubicBezTo>
                <a:cubicBezTo>
                  <a:pt x="16022" y="20423"/>
                  <a:pt x="16018" y="20415"/>
                  <a:pt x="16013" y="20402"/>
                </a:cubicBezTo>
                <a:cubicBezTo>
                  <a:pt x="16011" y="20399"/>
                  <a:pt x="16010" y="20405"/>
                  <a:pt x="16008" y="20402"/>
                </a:cubicBezTo>
                <a:cubicBezTo>
                  <a:pt x="15990" y="20361"/>
                  <a:pt x="15977" y="20306"/>
                  <a:pt x="15967" y="20262"/>
                </a:cubicBezTo>
                <a:cubicBezTo>
                  <a:pt x="15956" y="20228"/>
                  <a:pt x="15949" y="20195"/>
                  <a:pt x="15944" y="20184"/>
                </a:cubicBezTo>
                <a:cubicBezTo>
                  <a:pt x="15941" y="20204"/>
                  <a:pt x="15934" y="20234"/>
                  <a:pt x="15930" y="20277"/>
                </a:cubicBezTo>
                <a:cubicBezTo>
                  <a:pt x="15928" y="20299"/>
                  <a:pt x="15931" y="20322"/>
                  <a:pt x="15930" y="20339"/>
                </a:cubicBezTo>
                <a:cubicBezTo>
                  <a:pt x="15932" y="20414"/>
                  <a:pt x="15936" y="20464"/>
                  <a:pt x="15944" y="20495"/>
                </a:cubicBezTo>
                <a:cubicBezTo>
                  <a:pt x="15949" y="20507"/>
                  <a:pt x="15953" y="20517"/>
                  <a:pt x="15962" y="20526"/>
                </a:cubicBezTo>
                <a:cubicBezTo>
                  <a:pt x="16020" y="20589"/>
                  <a:pt x="16078" y="20592"/>
                  <a:pt x="16123" y="20542"/>
                </a:cubicBezTo>
                <a:cubicBezTo>
                  <a:pt x="16126" y="20539"/>
                  <a:pt x="16126" y="20528"/>
                  <a:pt x="16128" y="20526"/>
                </a:cubicBezTo>
                <a:cubicBezTo>
                  <a:pt x="16143" y="20505"/>
                  <a:pt x="16153" y="20487"/>
                  <a:pt x="16164" y="20464"/>
                </a:cubicBezTo>
                <a:cubicBezTo>
                  <a:pt x="16189" y="20408"/>
                  <a:pt x="16207" y="20326"/>
                  <a:pt x="16215" y="20231"/>
                </a:cubicBezTo>
                <a:cubicBezTo>
                  <a:pt x="16216" y="20220"/>
                  <a:pt x="16219" y="20226"/>
                  <a:pt x="16220" y="20215"/>
                </a:cubicBezTo>
                <a:cubicBezTo>
                  <a:pt x="16221" y="20199"/>
                  <a:pt x="16219" y="20184"/>
                  <a:pt x="16220" y="20168"/>
                </a:cubicBezTo>
                <a:cubicBezTo>
                  <a:pt x="16220" y="20113"/>
                  <a:pt x="16222" y="20056"/>
                  <a:pt x="16220" y="19982"/>
                </a:cubicBezTo>
                <a:cubicBezTo>
                  <a:pt x="16219" y="19950"/>
                  <a:pt x="16217" y="19928"/>
                  <a:pt x="16215" y="19904"/>
                </a:cubicBezTo>
                <a:cubicBezTo>
                  <a:pt x="16201" y="19805"/>
                  <a:pt x="16166" y="19707"/>
                  <a:pt x="16114" y="19608"/>
                </a:cubicBezTo>
                <a:cubicBezTo>
                  <a:pt x="16110" y="19604"/>
                  <a:pt x="16109" y="19597"/>
                  <a:pt x="16105" y="19593"/>
                </a:cubicBezTo>
                <a:cubicBezTo>
                  <a:pt x="16070" y="19558"/>
                  <a:pt x="16024" y="19478"/>
                  <a:pt x="16004" y="19406"/>
                </a:cubicBezTo>
                <a:lnTo>
                  <a:pt x="15967" y="19266"/>
                </a:lnTo>
                <a:lnTo>
                  <a:pt x="15990" y="19188"/>
                </a:lnTo>
                <a:cubicBezTo>
                  <a:pt x="15992" y="19173"/>
                  <a:pt x="15995" y="19172"/>
                  <a:pt x="15999" y="19157"/>
                </a:cubicBezTo>
                <a:cubicBezTo>
                  <a:pt x="16001" y="19149"/>
                  <a:pt x="16006" y="19148"/>
                  <a:pt x="16008" y="19141"/>
                </a:cubicBezTo>
                <a:cubicBezTo>
                  <a:pt x="16014" y="19123"/>
                  <a:pt x="16018" y="19097"/>
                  <a:pt x="16027" y="19079"/>
                </a:cubicBezTo>
                <a:cubicBezTo>
                  <a:pt x="16047" y="19034"/>
                  <a:pt x="16063" y="19030"/>
                  <a:pt x="16086" y="19079"/>
                </a:cubicBezTo>
                <a:cubicBezTo>
                  <a:pt x="16103" y="19097"/>
                  <a:pt x="16116" y="19137"/>
                  <a:pt x="16128" y="19188"/>
                </a:cubicBezTo>
                <a:cubicBezTo>
                  <a:pt x="16129" y="19193"/>
                  <a:pt x="16131" y="19198"/>
                  <a:pt x="16132" y="19203"/>
                </a:cubicBezTo>
                <a:cubicBezTo>
                  <a:pt x="16136" y="19218"/>
                  <a:pt x="16138" y="19222"/>
                  <a:pt x="16141" y="19235"/>
                </a:cubicBezTo>
                <a:lnTo>
                  <a:pt x="16169" y="19328"/>
                </a:lnTo>
                <a:cubicBezTo>
                  <a:pt x="16175" y="19337"/>
                  <a:pt x="16180" y="19329"/>
                  <a:pt x="16183" y="19297"/>
                </a:cubicBezTo>
                <a:lnTo>
                  <a:pt x="16178" y="19188"/>
                </a:lnTo>
                <a:cubicBezTo>
                  <a:pt x="16171" y="19020"/>
                  <a:pt x="16160" y="18991"/>
                  <a:pt x="16077" y="18970"/>
                </a:cubicBezTo>
                <a:cubicBezTo>
                  <a:pt x="16063" y="18967"/>
                  <a:pt x="16051" y="18970"/>
                  <a:pt x="16040" y="18970"/>
                </a:cubicBezTo>
                <a:close/>
                <a:moveTo>
                  <a:pt x="7195" y="19001"/>
                </a:moveTo>
                <a:cubicBezTo>
                  <a:pt x="7162" y="19002"/>
                  <a:pt x="7141" y="19010"/>
                  <a:pt x="7131" y="19017"/>
                </a:cubicBezTo>
                <a:lnTo>
                  <a:pt x="7159" y="19110"/>
                </a:lnTo>
                <a:cubicBezTo>
                  <a:pt x="7168" y="19135"/>
                  <a:pt x="7175" y="19163"/>
                  <a:pt x="7182" y="19203"/>
                </a:cubicBezTo>
                <a:cubicBezTo>
                  <a:pt x="7207" y="19328"/>
                  <a:pt x="7214" y="19475"/>
                  <a:pt x="7214" y="19826"/>
                </a:cubicBezTo>
                <a:cubicBezTo>
                  <a:pt x="7214" y="20155"/>
                  <a:pt x="7205" y="20363"/>
                  <a:pt x="7186" y="20402"/>
                </a:cubicBezTo>
                <a:cubicBezTo>
                  <a:pt x="7185" y="20404"/>
                  <a:pt x="7183" y="20415"/>
                  <a:pt x="7182" y="20417"/>
                </a:cubicBezTo>
                <a:cubicBezTo>
                  <a:pt x="7180" y="20427"/>
                  <a:pt x="7179" y="20441"/>
                  <a:pt x="7177" y="20448"/>
                </a:cubicBezTo>
                <a:cubicBezTo>
                  <a:pt x="7177" y="20476"/>
                  <a:pt x="7195" y="20502"/>
                  <a:pt x="7228" y="20526"/>
                </a:cubicBezTo>
                <a:cubicBezTo>
                  <a:pt x="7240" y="20535"/>
                  <a:pt x="7240" y="20534"/>
                  <a:pt x="7251" y="20542"/>
                </a:cubicBezTo>
                <a:cubicBezTo>
                  <a:pt x="7271" y="20539"/>
                  <a:pt x="7290" y="20535"/>
                  <a:pt x="7292" y="20526"/>
                </a:cubicBezTo>
                <a:cubicBezTo>
                  <a:pt x="7291" y="20521"/>
                  <a:pt x="7289" y="20518"/>
                  <a:pt x="7287" y="20511"/>
                </a:cubicBezTo>
                <a:cubicBezTo>
                  <a:pt x="7286" y="20508"/>
                  <a:pt x="7285" y="20499"/>
                  <a:pt x="7283" y="20495"/>
                </a:cubicBezTo>
                <a:cubicBezTo>
                  <a:pt x="7274" y="20483"/>
                  <a:pt x="7271" y="20474"/>
                  <a:pt x="7264" y="20448"/>
                </a:cubicBezTo>
                <a:cubicBezTo>
                  <a:pt x="7248" y="20412"/>
                  <a:pt x="7240" y="20336"/>
                  <a:pt x="7237" y="20168"/>
                </a:cubicBezTo>
                <a:cubicBezTo>
                  <a:pt x="7224" y="19861"/>
                  <a:pt x="7226" y="19469"/>
                  <a:pt x="7241" y="19437"/>
                </a:cubicBezTo>
                <a:cubicBezTo>
                  <a:pt x="7243" y="19434"/>
                  <a:pt x="7248" y="19450"/>
                  <a:pt x="7255" y="19468"/>
                </a:cubicBezTo>
                <a:cubicBezTo>
                  <a:pt x="7266" y="19445"/>
                  <a:pt x="7354" y="19693"/>
                  <a:pt x="7448" y="20013"/>
                </a:cubicBezTo>
                <a:cubicBezTo>
                  <a:pt x="7542" y="20333"/>
                  <a:pt x="7626" y="20588"/>
                  <a:pt x="7637" y="20588"/>
                </a:cubicBezTo>
                <a:cubicBezTo>
                  <a:pt x="7643" y="20588"/>
                  <a:pt x="7648" y="20441"/>
                  <a:pt x="7650" y="20246"/>
                </a:cubicBezTo>
                <a:cubicBezTo>
                  <a:pt x="7650" y="20143"/>
                  <a:pt x="7648" y="20067"/>
                  <a:pt x="7646" y="19888"/>
                </a:cubicBezTo>
                <a:cubicBezTo>
                  <a:pt x="7641" y="19537"/>
                  <a:pt x="7642" y="19369"/>
                  <a:pt x="7646" y="19266"/>
                </a:cubicBezTo>
                <a:cubicBezTo>
                  <a:pt x="7647" y="19238"/>
                  <a:pt x="7649" y="19222"/>
                  <a:pt x="7650" y="19203"/>
                </a:cubicBezTo>
                <a:cubicBezTo>
                  <a:pt x="7652" y="19189"/>
                  <a:pt x="7653" y="19168"/>
                  <a:pt x="7655" y="19157"/>
                </a:cubicBezTo>
                <a:cubicBezTo>
                  <a:pt x="7659" y="19132"/>
                  <a:pt x="7665" y="19114"/>
                  <a:pt x="7673" y="19095"/>
                </a:cubicBezTo>
                <a:cubicBezTo>
                  <a:pt x="7674" y="19088"/>
                  <a:pt x="7672" y="19068"/>
                  <a:pt x="7673" y="19063"/>
                </a:cubicBezTo>
                <a:cubicBezTo>
                  <a:pt x="7681" y="19033"/>
                  <a:pt x="7687" y="19017"/>
                  <a:pt x="7687" y="19001"/>
                </a:cubicBezTo>
                <a:cubicBezTo>
                  <a:pt x="7680" y="18996"/>
                  <a:pt x="7664" y="19002"/>
                  <a:pt x="7641" y="19001"/>
                </a:cubicBezTo>
                <a:cubicBezTo>
                  <a:pt x="7631" y="19005"/>
                  <a:pt x="7622" y="18996"/>
                  <a:pt x="7609" y="19001"/>
                </a:cubicBezTo>
                <a:cubicBezTo>
                  <a:pt x="7586" y="19010"/>
                  <a:pt x="7569" y="19024"/>
                  <a:pt x="7558" y="19032"/>
                </a:cubicBezTo>
                <a:cubicBezTo>
                  <a:pt x="7560" y="19038"/>
                  <a:pt x="7560" y="19041"/>
                  <a:pt x="7563" y="19048"/>
                </a:cubicBezTo>
                <a:cubicBezTo>
                  <a:pt x="7565" y="19054"/>
                  <a:pt x="7570" y="19068"/>
                  <a:pt x="7572" y="19079"/>
                </a:cubicBezTo>
                <a:cubicBezTo>
                  <a:pt x="7584" y="19107"/>
                  <a:pt x="7594" y="19148"/>
                  <a:pt x="7600" y="19203"/>
                </a:cubicBezTo>
                <a:cubicBezTo>
                  <a:pt x="7611" y="19300"/>
                  <a:pt x="7618" y="19505"/>
                  <a:pt x="7618" y="19686"/>
                </a:cubicBezTo>
                <a:cubicBezTo>
                  <a:pt x="7621" y="19808"/>
                  <a:pt x="7620" y="19916"/>
                  <a:pt x="7614" y="19966"/>
                </a:cubicBezTo>
                <a:cubicBezTo>
                  <a:pt x="7612" y="20011"/>
                  <a:pt x="7611" y="20070"/>
                  <a:pt x="7609" y="20075"/>
                </a:cubicBezTo>
                <a:cubicBezTo>
                  <a:pt x="7602" y="20090"/>
                  <a:pt x="7524" y="19850"/>
                  <a:pt x="7434" y="19546"/>
                </a:cubicBezTo>
                <a:cubicBezTo>
                  <a:pt x="7313" y="19135"/>
                  <a:pt x="7283" y="19028"/>
                  <a:pt x="7241" y="19001"/>
                </a:cubicBezTo>
                <a:lnTo>
                  <a:pt x="7195" y="19001"/>
                </a:lnTo>
                <a:close/>
                <a:moveTo>
                  <a:pt x="8427" y="19001"/>
                </a:moveTo>
                <a:cubicBezTo>
                  <a:pt x="8382" y="19002"/>
                  <a:pt x="8353" y="19008"/>
                  <a:pt x="8340" y="19017"/>
                </a:cubicBezTo>
                <a:cubicBezTo>
                  <a:pt x="8341" y="19024"/>
                  <a:pt x="8344" y="19023"/>
                  <a:pt x="8349" y="19032"/>
                </a:cubicBezTo>
                <a:cubicBezTo>
                  <a:pt x="8382" y="19097"/>
                  <a:pt x="8390" y="19228"/>
                  <a:pt x="8390" y="19733"/>
                </a:cubicBezTo>
                <a:cubicBezTo>
                  <a:pt x="8390" y="20124"/>
                  <a:pt x="8384" y="20286"/>
                  <a:pt x="8367" y="20371"/>
                </a:cubicBezTo>
                <a:cubicBezTo>
                  <a:pt x="8361" y="20406"/>
                  <a:pt x="8355" y="20438"/>
                  <a:pt x="8344" y="20464"/>
                </a:cubicBezTo>
                <a:cubicBezTo>
                  <a:pt x="8341" y="20471"/>
                  <a:pt x="8342" y="20473"/>
                  <a:pt x="8340" y="20480"/>
                </a:cubicBezTo>
                <a:cubicBezTo>
                  <a:pt x="8342" y="20503"/>
                  <a:pt x="8363" y="20509"/>
                  <a:pt x="8422" y="20511"/>
                </a:cubicBezTo>
                <a:cubicBezTo>
                  <a:pt x="8488" y="20512"/>
                  <a:pt x="8513" y="20500"/>
                  <a:pt x="8514" y="20464"/>
                </a:cubicBezTo>
                <a:cubicBezTo>
                  <a:pt x="8510" y="20454"/>
                  <a:pt x="8508" y="20443"/>
                  <a:pt x="8505" y="20433"/>
                </a:cubicBezTo>
                <a:cubicBezTo>
                  <a:pt x="8472" y="20403"/>
                  <a:pt x="8468" y="20340"/>
                  <a:pt x="8468" y="19779"/>
                </a:cubicBezTo>
                <a:cubicBezTo>
                  <a:pt x="8468" y="19232"/>
                  <a:pt x="8470" y="19175"/>
                  <a:pt x="8500" y="19110"/>
                </a:cubicBezTo>
                <a:cubicBezTo>
                  <a:pt x="8504" y="19088"/>
                  <a:pt x="8507" y="19057"/>
                  <a:pt x="8510" y="19048"/>
                </a:cubicBezTo>
                <a:cubicBezTo>
                  <a:pt x="8514" y="19031"/>
                  <a:pt x="8514" y="19012"/>
                  <a:pt x="8514" y="19001"/>
                </a:cubicBezTo>
                <a:cubicBezTo>
                  <a:pt x="8500" y="18993"/>
                  <a:pt x="8479" y="19000"/>
                  <a:pt x="8427" y="19001"/>
                </a:cubicBezTo>
                <a:close/>
                <a:moveTo>
                  <a:pt x="8670" y="19001"/>
                </a:moveTo>
                <a:cubicBezTo>
                  <a:pt x="8632" y="19002"/>
                  <a:pt x="8615" y="19010"/>
                  <a:pt x="8606" y="19017"/>
                </a:cubicBezTo>
                <a:lnTo>
                  <a:pt x="8638" y="19126"/>
                </a:lnTo>
                <a:cubicBezTo>
                  <a:pt x="8651" y="19156"/>
                  <a:pt x="8659" y="19182"/>
                  <a:pt x="8666" y="19235"/>
                </a:cubicBezTo>
                <a:cubicBezTo>
                  <a:pt x="8690" y="19358"/>
                  <a:pt x="8689" y="19504"/>
                  <a:pt x="8684" y="19919"/>
                </a:cubicBezTo>
                <a:cubicBezTo>
                  <a:pt x="8677" y="20458"/>
                  <a:pt x="8683" y="20513"/>
                  <a:pt x="8725" y="20542"/>
                </a:cubicBezTo>
                <a:cubicBezTo>
                  <a:pt x="8730" y="20545"/>
                  <a:pt x="8730" y="20539"/>
                  <a:pt x="8735" y="20542"/>
                </a:cubicBezTo>
                <a:cubicBezTo>
                  <a:pt x="8766" y="20537"/>
                  <a:pt x="8786" y="20523"/>
                  <a:pt x="8776" y="20511"/>
                </a:cubicBezTo>
                <a:cubicBezTo>
                  <a:pt x="8764" y="20496"/>
                  <a:pt x="8752" y="20489"/>
                  <a:pt x="8744" y="20464"/>
                </a:cubicBezTo>
                <a:cubicBezTo>
                  <a:pt x="8742" y="20458"/>
                  <a:pt x="8741" y="20439"/>
                  <a:pt x="8739" y="20433"/>
                </a:cubicBezTo>
                <a:cubicBezTo>
                  <a:pt x="8732" y="20407"/>
                  <a:pt x="8726" y="20383"/>
                  <a:pt x="8721" y="20339"/>
                </a:cubicBezTo>
                <a:cubicBezTo>
                  <a:pt x="8719" y="20323"/>
                  <a:pt x="8718" y="20296"/>
                  <a:pt x="8716" y="20277"/>
                </a:cubicBezTo>
                <a:cubicBezTo>
                  <a:pt x="8714" y="20240"/>
                  <a:pt x="8713" y="20202"/>
                  <a:pt x="8712" y="20153"/>
                </a:cubicBezTo>
                <a:cubicBezTo>
                  <a:pt x="8709" y="20078"/>
                  <a:pt x="8707" y="19995"/>
                  <a:pt x="8707" y="19888"/>
                </a:cubicBezTo>
                <a:cubicBezTo>
                  <a:pt x="8707" y="19773"/>
                  <a:pt x="8709" y="19658"/>
                  <a:pt x="8712" y="19577"/>
                </a:cubicBezTo>
                <a:cubicBezTo>
                  <a:pt x="8714" y="19484"/>
                  <a:pt x="8717" y="19430"/>
                  <a:pt x="8721" y="19421"/>
                </a:cubicBezTo>
                <a:cubicBezTo>
                  <a:pt x="8725" y="19413"/>
                  <a:pt x="8751" y="19489"/>
                  <a:pt x="8790" y="19608"/>
                </a:cubicBezTo>
                <a:cubicBezTo>
                  <a:pt x="8824" y="19703"/>
                  <a:pt x="8870" y="19832"/>
                  <a:pt x="8923" y="20013"/>
                </a:cubicBezTo>
                <a:cubicBezTo>
                  <a:pt x="9017" y="20333"/>
                  <a:pt x="9102" y="20588"/>
                  <a:pt x="9111" y="20588"/>
                </a:cubicBezTo>
                <a:cubicBezTo>
                  <a:pt x="9120" y="20588"/>
                  <a:pt x="9123" y="20323"/>
                  <a:pt x="9125" y="19997"/>
                </a:cubicBezTo>
                <a:cubicBezTo>
                  <a:pt x="9125" y="19950"/>
                  <a:pt x="9126" y="19943"/>
                  <a:pt x="9125" y="19888"/>
                </a:cubicBezTo>
                <a:cubicBezTo>
                  <a:pt x="9123" y="19704"/>
                  <a:pt x="9121" y="19587"/>
                  <a:pt x="9121" y="19484"/>
                </a:cubicBezTo>
                <a:cubicBezTo>
                  <a:pt x="9120" y="19395"/>
                  <a:pt x="9119" y="19331"/>
                  <a:pt x="9121" y="19281"/>
                </a:cubicBezTo>
                <a:cubicBezTo>
                  <a:pt x="9123" y="19168"/>
                  <a:pt x="9132" y="19135"/>
                  <a:pt x="9148" y="19095"/>
                </a:cubicBezTo>
                <a:cubicBezTo>
                  <a:pt x="9150" y="19078"/>
                  <a:pt x="9155" y="19055"/>
                  <a:pt x="9157" y="19048"/>
                </a:cubicBezTo>
                <a:cubicBezTo>
                  <a:pt x="9162" y="19031"/>
                  <a:pt x="9161" y="19012"/>
                  <a:pt x="9162" y="19001"/>
                </a:cubicBezTo>
                <a:cubicBezTo>
                  <a:pt x="9155" y="18995"/>
                  <a:pt x="9138" y="19002"/>
                  <a:pt x="9116" y="19001"/>
                </a:cubicBezTo>
                <a:cubicBezTo>
                  <a:pt x="9107" y="19004"/>
                  <a:pt x="9100" y="18996"/>
                  <a:pt x="9088" y="19001"/>
                </a:cubicBezTo>
                <a:cubicBezTo>
                  <a:pt x="9071" y="19008"/>
                  <a:pt x="9062" y="19026"/>
                  <a:pt x="9052" y="19032"/>
                </a:cubicBezTo>
                <a:cubicBezTo>
                  <a:pt x="9053" y="19040"/>
                  <a:pt x="9049" y="19039"/>
                  <a:pt x="9052" y="19048"/>
                </a:cubicBezTo>
                <a:cubicBezTo>
                  <a:pt x="9056" y="19065"/>
                  <a:pt x="9062" y="19090"/>
                  <a:pt x="9065" y="19126"/>
                </a:cubicBezTo>
                <a:cubicBezTo>
                  <a:pt x="9071" y="19149"/>
                  <a:pt x="9076" y="19175"/>
                  <a:pt x="9079" y="19203"/>
                </a:cubicBezTo>
                <a:cubicBezTo>
                  <a:pt x="9090" y="19303"/>
                  <a:pt x="9098" y="19542"/>
                  <a:pt x="9098" y="19733"/>
                </a:cubicBezTo>
                <a:cubicBezTo>
                  <a:pt x="9099" y="19823"/>
                  <a:pt x="9096" y="19886"/>
                  <a:pt x="9093" y="19935"/>
                </a:cubicBezTo>
                <a:cubicBezTo>
                  <a:pt x="9092" y="19953"/>
                  <a:pt x="9094" y="19991"/>
                  <a:pt x="9093" y="19997"/>
                </a:cubicBezTo>
                <a:cubicBezTo>
                  <a:pt x="9093" y="20000"/>
                  <a:pt x="9090" y="19997"/>
                  <a:pt x="9088" y="19997"/>
                </a:cubicBezTo>
                <a:cubicBezTo>
                  <a:pt x="9088" y="19999"/>
                  <a:pt x="9084" y="19996"/>
                  <a:pt x="9084" y="19997"/>
                </a:cubicBezTo>
                <a:cubicBezTo>
                  <a:pt x="9083" y="19999"/>
                  <a:pt x="9081" y="19983"/>
                  <a:pt x="9079" y="19982"/>
                </a:cubicBezTo>
                <a:cubicBezTo>
                  <a:pt x="9075" y="19974"/>
                  <a:pt x="9071" y="19964"/>
                  <a:pt x="9065" y="19950"/>
                </a:cubicBezTo>
                <a:cubicBezTo>
                  <a:pt x="9060" y="19937"/>
                  <a:pt x="9059" y="19938"/>
                  <a:pt x="9052" y="19919"/>
                </a:cubicBezTo>
                <a:cubicBezTo>
                  <a:pt x="9048" y="19911"/>
                  <a:pt x="9042" y="19898"/>
                  <a:pt x="9038" y="19888"/>
                </a:cubicBezTo>
                <a:cubicBezTo>
                  <a:pt x="9004" y="19800"/>
                  <a:pt x="8960" y="19672"/>
                  <a:pt x="8909" y="19499"/>
                </a:cubicBezTo>
                <a:cubicBezTo>
                  <a:pt x="8821" y="19199"/>
                  <a:pt x="8774" y="19062"/>
                  <a:pt x="8735" y="19001"/>
                </a:cubicBezTo>
                <a:lnTo>
                  <a:pt x="8670" y="19001"/>
                </a:lnTo>
                <a:close/>
                <a:moveTo>
                  <a:pt x="9451" y="19001"/>
                </a:moveTo>
                <a:cubicBezTo>
                  <a:pt x="9414" y="19002"/>
                  <a:pt x="9395" y="19014"/>
                  <a:pt x="9369" y="19017"/>
                </a:cubicBezTo>
                <a:lnTo>
                  <a:pt x="9300" y="19032"/>
                </a:lnTo>
                <a:lnTo>
                  <a:pt x="9304" y="19219"/>
                </a:lnTo>
                <a:cubicBezTo>
                  <a:pt x="9316" y="19335"/>
                  <a:pt x="9317" y="19522"/>
                  <a:pt x="9314" y="19888"/>
                </a:cubicBezTo>
                <a:cubicBezTo>
                  <a:pt x="9310" y="20296"/>
                  <a:pt x="9306" y="20389"/>
                  <a:pt x="9281" y="20448"/>
                </a:cubicBezTo>
                <a:cubicBezTo>
                  <a:pt x="9279" y="20505"/>
                  <a:pt x="9320" y="20511"/>
                  <a:pt x="9474" y="20495"/>
                </a:cubicBezTo>
                <a:cubicBezTo>
                  <a:pt x="9686" y="20473"/>
                  <a:pt x="9692" y="20468"/>
                  <a:pt x="9700" y="20277"/>
                </a:cubicBezTo>
                <a:lnTo>
                  <a:pt x="9704" y="20215"/>
                </a:lnTo>
                <a:cubicBezTo>
                  <a:pt x="9703" y="20134"/>
                  <a:pt x="9689" y="20161"/>
                  <a:pt x="9658" y="20293"/>
                </a:cubicBezTo>
                <a:cubicBezTo>
                  <a:pt x="9637" y="20383"/>
                  <a:pt x="9620" y="20421"/>
                  <a:pt x="9589" y="20433"/>
                </a:cubicBezTo>
                <a:cubicBezTo>
                  <a:pt x="9574" y="20440"/>
                  <a:pt x="9554" y="20438"/>
                  <a:pt x="9525" y="20433"/>
                </a:cubicBezTo>
                <a:cubicBezTo>
                  <a:pt x="9522" y="20432"/>
                  <a:pt x="9524" y="20433"/>
                  <a:pt x="9520" y="20433"/>
                </a:cubicBezTo>
                <a:lnTo>
                  <a:pt x="9516" y="20433"/>
                </a:lnTo>
                <a:lnTo>
                  <a:pt x="9410" y="20417"/>
                </a:lnTo>
                <a:lnTo>
                  <a:pt x="9410" y="20122"/>
                </a:lnTo>
                <a:lnTo>
                  <a:pt x="9410" y="19841"/>
                </a:lnTo>
                <a:lnTo>
                  <a:pt x="9419" y="19841"/>
                </a:lnTo>
                <a:lnTo>
                  <a:pt x="9419" y="19795"/>
                </a:lnTo>
                <a:lnTo>
                  <a:pt x="9484" y="19795"/>
                </a:lnTo>
                <a:cubicBezTo>
                  <a:pt x="9506" y="19795"/>
                  <a:pt x="9522" y="19813"/>
                  <a:pt x="9534" y="19826"/>
                </a:cubicBezTo>
                <a:cubicBezTo>
                  <a:pt x="9548" y="19833"/>
                  <a:pt x="9557" y="19842"/>
                  <a:pt x="9562" y="19873"/>
                </a:cubicBezTo>
                <a:cubicBezTo>
                  <a:pt x="9569" y="19890"/>
                  <a:pt x="9579" y="19909"/>
                  <a:pt x="9585" y="19935"/>
                </a:cubicBezTo>
                <a:cubicBezTo>
                  <a:pt x="9591" y="19963"/>
                  <a:pt x="9595" y="19986"/>
                  <a:pt x="9598" y="19997"/>
                </a:cubicBezTo>
                <a:cubicBezTo>
                  <a:pt x="9604" y="19952"/>
                  <a:pt x="9608" y="19869"/>
                  <a:pt x="9608" y="19748"/>
                </a:cubicBezTo>
                <a:cubicBezTo>
                  <a:pt x="9608" y="19542"/>
                  <a:pt x="9597" y="19436"/>
                  <a:pt x="9585" y="19468"/>
                </a:cubicBezTo>
                <a:cubicBezTo>
                  <a:pt x="9583" y="19476"/>
                  <a:pt x="9578" y="19502"/>
                  <a:pt x="9575" y="19515"/>
                </a:cubicBezTo>
                <a:cubicBezTo>
                  <a:pt x="9572" y="19534"/>
                  <a:pt x="9569" y="19540"/>
                  <a:pt x="9566" y="19577"/>
                </a:cubicBezTo>
                <a:cubicBezTo>
                  <a:pt x="9560" y="19659"/>
                  <a:pt x="9549" y="19688"/>
                  <a:pt x="9511" y="19686"/>
                </a:cubicBezTo>
                <a:cubicBezTo>
                  <a:pt x="9503" y="19688"/>
                  <a:pt x="9494" y="19686"/>
                  <a:pt x="9484" y="19686"/>
                </a:cubicBezTo>
                <a:lnTo>
                  <a:pt x="9419" y="19686"/>
                </a:lnTo>
                <a:lnTo>
                  <a:pt x="9419" y="19670"/>
                </a:lnTo>
                <a:lnTo>
                  <a:pt x="9410" y="19670"/>
                </a:lnTo>
                <a:lnTo>
                  <a:pt x="9410" y="19375"/>
                </a:lnTo>
                <a:lnTo>
                  <a:pt x="9410" y="19095"/>
                </a:lnTo>
                <a:lnTo>
                  <a:pt x="9419" y="19079"/>
                </a:lnTo>
                <a:lnTo>
                  <a:pt x="9447" y="19079"/>
                </a:lnTo>
                <a:lnTo>
                  <a:pt x="9488" y="19079"/>
                </a:lnTo>
                <a:cubicBezTo>
                  <a:pt x="9532" y="19069"/>
                  <a:pt x="9560" y="19066"/>
                  <a:pt x="9585" y="19110"/>
                </a:cubicBezTo>
                <a:cubicBezTo>
                  <a:pt x="9603" y="19130"/>
                  <a:pt x="9616" y="19177"/>
                  <a:pt x="9631" y="19235"/>
                </a:cubicBezTo>
                <a:lnTo>
                  <a:pt x="9663" y="19328"/>
                </a:lnTo>
                <a:cubicBezTo>
                  <a:pt x="9670" y="19301"/>
                  <a:pt x="9675" y="19269"/>
                  <a:pt x="9677" y="19235"/>
                </a:cubicBezTo>
                <a:lnTo>
                  <a:pt x="9677" y="19203"/>
                </a:lnTo>
                <a:lnTo>
                  <a:pt x="9677" y="19126"/>
                </a:lnTo>
                <a:cubicBezTo>
                  <a:pt x="9673" y="19078"/>
                  <a:pt x="9661" y="19031"/>
                  <a:pt x="9649" y="19001"/>
                </a:cubicBezTo>
                <a:lnTo>
                  <a:pt x="9451" y="19001"/>
                </a:lnTo>
                <a:close/>
                <a:moveTo>
                  <a:pt x="9975" y="19001"/>
                </a:moveTo>
                <a:cubicBezTo>
                  <a:pt x="9940" y="19002"/>
                  <a:pt x="9927" y="19014"/>
                  <a:pt x="9902" y="19017"/>
                </a:cubicBezTo>
                <a:lnTo>
                  <a:pt x="9833" y="19032"/>
                </a:lnTo>
                <a:lnTo>
                  <a:pt x="9837" y="19468"/>
                </a:lnTo>
                <a:cubicBezTo>
                  <a:pt x="9838" y="19473"/>
                  <a:pt x="9837" y="19479"/>
                  <a:pt x="9837" y="19484"/>
                </a:cubicBezTo>
                <a:cubicBezTo>
                  <a:pt x="9843" y="19683"/>
                  <a:pt x="9845" y="19968"/>
                  <a:pt x="9842" y="20122"/>
                </a:cubicBezTo>
                <a:cubicBezTo>
                  <a:pt x="9838" y="20304"/>
                  <a:pt x="9833" y="20379"/>
                  <a:pt x="9814" y="20433"/>
                </a:cubicBezTo>
                <a:cubicBezTo>
                  <a:pt x="9810" y="20494"/>
                  <a:pt x="9848" y="20511"/>
                  <a:pt x="9998" y="20511"/>
                </a:cubicBezTo>
                <a:cubicBezTo>
                  <a:pt x="10166" y="20511"/>
                  <a:pt x="10207" y="20486"/>
                  <a:pt x="10219" y="20386"/>
                </a:cubicBezTo>
                <a:cubicBezTo>
                  <a:pt x="10221" y="20363"/>
                  <a:pt x="10227" y="20356"/>
                  <a:pt x="10228" y="20339"/>
                </a:cubicBezTo>
                <a:cubicBezTo>
                  <a:pt x="10229" y="20309"/>
                  <a:pt x="10227" y="20274"/>
                  <a:pt x="10228" y="20246"/>
                </a:cubicBezTo>
                <a:cubicBezTo>
                  <a:pt x="10228" y="20210"/>
                  <a:pt x="10231" y="20178"/>
                  <a:pt x="10228" y="20168"/>
                </a:cubicBezTo>
                <a:cubicBezTo>
                  <a:pt x="10223" y="20166"/>
                  <a:pt x="10211" y="20189"/>
                  <a:pt x="10200" y="20215"/>
                </a:cubicBezTo>
                <a:cubicBezTo>
                  <a:pt x="10195" y="20234"/>
                  <a:pt x="10194" y="20232"/>
                  <a:pt x="10187" y="20262"/>
                </a:cubicBezTo>
                <a:cubicBezTo>
                  <a:pt x="10184" y="20270"/>
                  <a:pt x="10185" y="20282"/>
                  <a:pt x="10182" y="20293"/>
                </a:cubicBezTo>
                <a:cubicBezTo>
                  <a:pt x="10177" y="20316"/>
                  <a:pt x="10168" y="20323"/>
                  <a:pt x="10164" y="20339"/>
                </a:cubicBezTo>
                <a:cubicBezTo>
                  <a:pt x="10162" y="20346"/>
                  <a:pt x="10161" y="20365"/>
                  <a:pt x="10159" y="20371"/>
                </a:cubicBezTo>
                <a:cubicBezTo>
                  <a:pt x="10153" y="20391"/>
                  <a:pt x="10144" y="20407"/>
                  <a:pt x="10136" y="20417"/>
                </a:cubicBezTo>
                <a:cubicBezTo>
                  <a:pt x="10126" y="20427"/>
                  <a:pt x="10113" y="20431"/>
                  <a:pt x="10099" y="20433"/>
                </a:cubicBezTo>
                <a:cubicBezTo>
                  <a:pt x="10084" y="20434"/>
                  <a:pt x="10065" y="20437"/>
                  <a:pt x="10040" y="20433"/>
                </a:cubicBezTo>
                <a:lnTo>
                  <a:pt x="9938" y="20417"/>
                </a:lnTo>
                <a:lnTo>
                  <a:pt x="9938" y="20122"/>
                </a:lnTo>
                <a:lnTo>
                  <a:pt x="9938" y="19841"/>
                </a:lnTo>
                <a:lnTo>
                  <a:pt x="9943" y="19841"/>
                </a:lnTo>
                <a:lnTo>
                  <a:pt x="9943" y="19795"/>
                </a:lnTo>
                <a:lnTo>
                  <a:pt x="10012" y="19795"/>
                </a:lnTo>
                <a:cubicBezTo>
                  <a:pt x="10037" y="19795"/>
                  <a:pt x="10050" y="19809"/>
                  <a:pt x="10063" y="19826"/>
                </a:cubicBezTo>
                <a:cubicBezTo>
                  <a:pt x="10078" y="19837"/>
                  <a:pt x="10090" y="19857"/>
                  <a:pt x="10095" y="19904"/>
                </a:cubicBezTo>
                <a:cubicBezTo>
                  <a:pt x="10114" y="19941"/>
                  <a:pt x="10117" y="19882"/>
                  <a:pt x="10122" y="19639"/>
                </a:cubicBezTo>
                <a:cubicBezTo>
                  <a:pt x="10123" y="19597"/>
                  <a:pt x="10126" y="19578"/>
                  <a:pt x="10127" y="19546"/>
                </a:cubicBezTo>
                <a:cubicBezTo>
                  <a:pt x="10121" y="19473"/>
                  <a:pt x="10113" y="19446"/>
                  <a:pt x="10104" y="19499"/>
                </a:cubicBezTo>
                <a:cubicBezTo>
                  <a:pt x="10100" y="19521"/>
                  <a:pt x="10097" y="19542"/>
                  <a:pt x="10095" y="19577"/>
                </a:cubicBezTo>
                <a:cubicBezTo>
                  <a:pt x="10088" y="19660"/>
                  <a:pt x="10078" y="19688"/>
                  <a:pt x="10040" y="19686"/>
                </a:cubicBezTo>
                <a:cubicBezTo>
                  <a:pt x="10031" y="19689"/>
                  <a:pt x="10023" y="19686"/>
                  <a:pt x="10012" y="19686"/>
                </a:cubicBezTo>
                <a:lnTo>
                  <a:pt x="9943" y="19686"/>
                </a:lnTo>
                <a:lnTo>
                  <a:pt x="9943" y="19670"/>
                </a:lnTo>
                <a:lnTo>
                  <a:pt x="9938" y="19670"/>
                </a:lnTo>
                <a:lnTo>
                  <a:pt x="9938" y="19375"/>
                </a:lnTo>
                <a:lnTo>
                  <a:pt x="9938" y="19095"/>
                </a:lnTo>
                <a:lnTo>
                  <a:pt x="9943" y="19095"/>
                </a:lnTo>
                <a:lnTo>
                  <a:pt x="9943" y="19079"/>
                </a:lnTo>
                <a:lnTo>
                  <a:pt x="9975" y="19079"/>
                </a:lnTo>
                <a:lnTo>
                  <a:pt x="10021" y="19063"/>
                </a:lnTo>
                <a:cubicBezTo>
                  <a:pt x="10070" y="19053"/>
                  <a:pt x="10094" y="19074"/>
                  <a:pt x="10118" y="19126"/>
                </a:cubicBezTo>
                <a:cubicBezTo>
                  <a:pt x="10119" y="19129"/>
                  <a:pt x="10121" y="19122"/>
                  <a:pt x="10122" y="19126"/>
                </a:cubicBezTo>
                <a:cubicBezTo>
                  <a:pt x="10137" y="19150"/>
                  <a:pt x="10149" y="19189"/>
                  <a:pt x="10164" y="19250"/>
                </a:cubicBezTo>
                <a:lnTo>
                  <a:pt x="10168" y="19281"/>
                </a:lnTo>
                <a:cubicBezTo>
                  <a:pt x="10178" y="19311"/>
                  <a:pt x="10186" y="19326"/>
                  <a:pt x="10191" y="19328"/>
                </a:cubicBezTo>
                <a:cubicBezTo>
                  <a:pt x="10193" y="19327"/>
                  <a:pt x="10195" y="19329"/>
                  <a:pt x="10196" y="19328"/>
                </a:cubicBezTo>
                <a:cubicBezTo>
                  <a:pt x="10198" y="19324"/>
                  <a:pt x="10199" y="19312"/>
                  <a:pt x="10200" y="19297"/>
                </a:cubicBezTo>
                <a:lnTo>
                  <a:pt x="10200" y="19203"/>
                </a:lnTo>
                <a:lnTo>
                  <a:pt x="10200" y="19095"/>
                </a:lnTo>
                <a:cubicBezTo>
                  <a:pt x="10196" y="19057"/>
                  <a:pt x="10188" y="19021"/>
                  <a:pt x="10177" y="19001"/>
                </a:cubicBezTo>
                <a:lnTo>
                  <a:pt x="9975" y="19001"/>
                </a:lnTo>
                <a:close/>
                <a:moveTo>
                  <a:pt x="10476" y="19001"/>
                </a:moveTo>
                <a:cubicBezTo>
                  <a:pt x="10419" y="19002"/>
                  <a:pt x="10383" y="19009"/>
                  <a:pt x="10361" y="19017"/>
                </a:cubicBezTo>
                <a:cubicBezTo>
                  <a:pt x="10351" y="19023"/>
                  <a:pt x="10343" y="19026"/>
                  <a:pt x="10338" y="19032"/>
                </a:cubicBezTo>
                <a:cubicBezTo>
                  <a:pt x="10337" y="19039"/>
                  <a:pt x="10337" y="19040"/>
                  <a:pt x="10343" y="19048"/>
                </a:cubicBezTo>
                <a:cubicBezTo>
                  <a:pt x="10378" y="19096"/>
                  <a:pt x="10380" y="19123"/>
                  <a:pt x="10380" y="19733"/>
                </a:cubicBezTo>
                <a:cubicBezTo>
                  <a:pt x="10380" y="20329"/>
                  <a:pt x="10377" y="20383"/>
                  <a:pt x="10343" y="20464"/>
                </a:cubicBezTo>
                <a:cubicBezTo>
                  <a:pt x="10342" y="20467"/>
                  <a:pt x="10344" y="20477"/>
                  <a:pt x="10343" y="20480"/>
                </a:cubicBezTo>
                <a:cubicBezTo>
                  <a:pt x="10347" y="20509"/>
                  <a:pt x="10370" y="20511"/>
                  <a:pt x="10430" y="20511"/>
                </a:cubicBezTo>
                <a:cubicBezTo>
                  <a:pt x="10494" y="20511"/>
                  <a:pt x="10521" y="20508"/>
                  <a:pt x="10522" y="20480"/>
                </a:cubicBezTo>
                <a:cubicBezTo>
                  <a:pt x="10519" y="20472"/>
                  <a:pt x="10516" y="20457"/>
                  <a:pt x="10513" y="20448"/>
                </a:cubicBezTo>
                <a:cubicBezTo>
                  <a:pt x="10509" y="20443"/>
                  <a:pt x="10508" y="20438"/>
                  <a:pt x="10504" y="20433"/>
                </a:cubicBezTo>
                <a:cubicBezTo>
                  <a:pt x="10466" y="20384"/>
                  <a:pt x="10462" y="20361"/>
                  <a:pt x="10467" y="20122"/>
                </a:cubicBezTo>
                <a:cubicBezTo>
                  <a:pt x="10470" y="19932"/>
                  <a:pt x="10476" y="19870"/>
                  <a:pt x="10494" y="19857"/>
                </a:cubicBezTo>
                <a:cubicBezTo>
                  <a:pt x="10516" y="19796"/>
                  <a:pt x="10549" y="19895"/>
                  <a:pt x="10586" y="20153"/>
                </a:cubicBezTo>
                <a:cubicBezTo>
                  <a:pt x="10633" y="20476"/>
                  <a:pt x="10642" y="20511"/>
                  <a:pt x="10715" y="20511"/>
                </a:cubicBezTo>
                <a:cubicBezTo>
                  <a:pt x="10783" y="20511"/>
                  <a:pt x="10791" y="20500"/>
                  <a:pt x="10761" y="20417"/>
                </a:cubicBezTo>
                <a:cubicBezTo>
                  <a:pt x="10757" y="20406"/>
                  <a:pt x="10753" y="20375"/>
                  <a:pt x="10747" y="20355"/>
                </a:cubicBezTo>
                <a:cubicBezTo>
                  <a:pt x="10745" y="20348"/>
                  <a:pt x="10740" y="20332"/>
                  <a:pt x="10738" y="20324"/>
                </a:cubicBezTo>
                <a:cubicBezTo>
                  <a:pt x="10727" y="20281"/>
                  <a:pt x="10717" y="20251"/>
                  <a:pt x="10706" y="20199"/>
                </a:cubicBezTo>
                <a:cubicBezTo>
                  <a:pt x="10700" y="20171"/>
                  <a:pt x="10698" y="20139"/>
                  <a:pt x="10692" y="20106"/>
                </a:cubicBezTo>
                <a:lnTo>
                  <a:pt x="10687" y="20106"/>
                </a:lnTo>
                <a:cubicBezTo>
                  <a:pt x="10685" y="20094"/>
                  <a:pt x="10685" y="20087"/>
                  <a:pt x="10683" y="20075"/>
                </a:cubicBezTo>
                <a:lnTo>
                  <a:pt x="10632" y="19795"/>
                </a:lnTo>
                <a:lnTo>
                  <a:pt x="10632" y="19779"/>
                </a:lnTo>
                <a:lnTo>
                  <a:pt x="10628" y="19779"/>
                </a:lnTo>
                <a:lnTo>
                  <a:pt x="10623" y="19748"/>
                </a:lnTo>
                <a:lnTo>
                  <a:pt x="10674" y="19655"/>
                </a:lnTo>
                <a:cubicBezTo>
                  <a:pt x="10679" y="19646"/>
                  <a:pt x="10679" y="19635"/>
                  <a:pt x="10683" y="19624"/>
                </a:cubicBezTo>
                <a:cubicBezTo>
                  <a:pt x="10685" y="19616"/>
                  <a:pt x="10690" y="19615"/>
                  <a:pt x="10692" y="19608"/>
                </a:cubicBezTo>
                <a:cubicBezTo>
                  <a:pt x="10714" y="19504"/>
                  <a:pt x="10718" y="19353"/>
                  <a:pt x="10706" y="19235"/>
                </a:cubicBezTo>
                <a:cubicBezTo>
                  <a:pt x="10700" y="19200"/>
                  <a:pt x="10693" y="19160"/>
                  <a:pt x="10683" y="19126"/>
                </a:cubicBezTo>
                <a:cubicBezTo>
                  <a:pt x="10674" y="19097"/>
                  <a:pt x="10668" y="19081"/>
                  <a:pt x="10660" y="19063"/>
                </a:cubicBezTo>
                <a:cubicBezTo>
                  <a:pt x="10653" y="19050"/>
                  <a:pt x="10646" y="19043"/>
                  <a:pt x="10637" y="19032"/>
                </a:cubicBezTo>
                <a:cubicBezTo>
                  <a:pt x="10610" y="19005"/>
                  <a:pt x="10568" y="18999"/>
                  <a:pt x="10476" y="19001"/>
                </a:cubicBezTo>
                <a:close/>
                <a:moveTo>
                  <a:pt x="10857" y="19001"/>
                </a:moveTo>
                <a:cubicBezTo>
                  <a:pt x="10857" y="19010"/>
                  <a:pt x="10857" y="19021"/>
                  <a:pt x="10862" y="19032"/>
                </a:cubicBezTo>
                <a:cubicBezTo>
                  <a:pt x="10873" y="19054"/>
                  <a:pt x="10884" y="19095"/>
                  <a:pt x="10890" y="19141"/>
                </a:cubicBezTo>
                <a:cubicBezTo>
                  <a:pt x="10906" y="19217"/>
                  <a:pt x="10903" y="19350"/>
                  <a:pt x="10903" y="19779"/>
                </a:cubicBezTo>
                <a:cubicBezTo>
                  <a:pt x="10903" y="20284"/>
                  <a:pt x="10902" y="20370"/>
                  <a:pt x="10876" y="20433"/>
                </a:cubicBezTo>
                <a:cubicBezTo>
                  <a:pt x="10880" y="20465"/>
                  <a:pt x="10944" y="20488"/>
                  <a:pt x="11041" y="20511"/>
                </a:cubicBezTo>
                <a:cubicBezTo>
                  <a:pt x="11039" y="20496"/>
                  <a:pt x="11034" y="20477"/>
                  <a:pt x="11023" y="20448"/>
                </a:cubicBezTo>
                <a:cubicBezTo>
                  <a:pt x="10987" y="20356"/>
                  <a:pt x="10986" y="20325"/>
                  <a:pt x="10991" y="19748"/>
                </a:cubicBezTo>
                <a:cubicBezTo>
                  <a:pt x="10995" y="19162"/>
                  <a:pt x="10997" y="19131"/>
                  <a:pt x="11037" y="19063"/>
                </a:cubicBezTo>
                <a:cubicBezTo>
                  <a:pt x="11073" y="19001"/>
                  <a:pt x="11063" y="19002"/>
                  <a:pt x="10954" y="19001"/>
                </a:cubicBezTo>
                <a:cubicBezTo>
                  <a:pt x="10897" y="19001"/>
                  <a:pt x="10869" y="18990"/>
                  <a:pt x="10857" y="19001"/>
                </a:cubicBezTo>
                <a:close/>
                <a:moveTo>
                  <a:pt x="11170" y="19001"/>
                </a:moveTo>
                <a:cubicBezTo>
                  <a:pt x="11121" y="19003"/>
                  <a:pt x="11099" y="19015"/>
                  <a:pt x="11101" y="19032"/>
                </a:cubicBezTo>
                <a:cubicBezTo>
                  <a:pt x="11123" y="19060"/>
                  <a:pt x="11140" y="19084"/>
                  <a:pt x="11151" y="19126"/>
                </a:cubicBezTo>
                <a:cubicBezTo>
                  <a:pt x="11155" y="19135"/>
                  <a:pt x="11158" y="19146"/>
                  <a:pt x="11161" y="19157"/>
                </a:cubicBezTo>
                <a:cubicBezTo>
                  <a:pt x="11185" y="19258"/>
                  <a:pt x="11187" y="19444"/>
                  <a:pt x="11184" y="19873"/>
                </a:cubicBezTo>
                <a:cubicBezTo>
                  <a:pt x="11183" y="19913"/>
                  <a:pt x="11184" y="19931"/>
                  <a:pt x="11184" y="19966"/>
                </a:cubicBezTo>
                <a:cubicBezTo>
                  <a:pt x="11183" y="20310"/>
                  <a:pt x="11182" y="20425"/>
                  <a:pt x="11165" y="20464"/>
                </a:cubicBezTo>
                <a:cubicBezTo>
                  <a:pt x="11159" y="20485"/>
                  <a:pt x="11150" y="20500"/>
                  <a:pt x="11138" y="20511"/>
                </a:cubicBezTo>
                <a:cubicBezTo>
                  <a:pt x="11137" y="20523"/>
                  <a:pt x="11152" y="20529"/>
                  <a:pt x="11179" y="20542"/>
                </a:cubicBezTo>
                <a:cubicBezTo>
                  <a:pt x="11189" y="20543"/>
                  <a:pt x="11194" y="20557"/>
                  <a:pt x="11207" y="20557"/>
                </a:cubicBezTo>
                <a:cubicBezTo>
                  <a:pt x="11251" y="20559"/>
                  <a:pt x="11268" y="20548"/>
                  <a:pt x="11280" y="20542"/>
                </a:cubicBezTo>
                <a:cubicBezTo>
                  <a:pt x="11276" y="20531"/>
                  <a:pt x="11274" y="20526"/>
                  <a:pt x="11266" y="20511"/>
                </a:cubicBezTo>
                <a:cubicBezTo>
                  <a:pt x="11258" y="20493"/>
                  <a:pt x="11254" y="20464"/>
                  <a:pt x="11248" y="20433"/>
                </a:cubicBezTo>
                <a:cubicBezTo>
                  <a:pt x="11230" y="20382"/>
                  <a:pt x="11224" y="20280"/>
                  <a:pt x="11220" y="19966"/>
                </a:cubicBezTo>
                <a:cubicBezTo>
                  <a:pt x="11218" y="19708"/>
                  <a:pt x="11224" y="19502"/>
                  <a:pt x="11234" y="19468"/>
                </a:cubicBezTo>
                <a:cubicBezTo>
                  <a:pt x="11238" y="19456"/>
                  <a:pt x="11245" y="19474"/>
                  <a:pt x="11257" y="19499"/>
                </a:cubicBezTo>
                <a:cubicBezTo>
                  <a:pt x="11259" y="19502"/>
                  <a:pt x="11264" y="19511"/>
                  <a:pt x="11266" y="19515"/>
                </a:cubicBezTo>
                <a:cubicBezTo>
                  <a:pt x="11290" y="19561"/>
                  <a:pt x="11335" y="19708"/>
                  <a:pt x="11400" y="19935"/>
                </a:cubicBezTo>
                <a:cubicBezTo>
                  <a:pt x="11409" y="19965"/>
                  <a:pt x="11408" y="19979"/>
                  <a:pt x="11418" y="20013"/>
                </a:cubicBezTo>
                <a:cubicBezTo>
                  <a:pt x="11483" y="20241"/>
                  <a:pt x="11546" y="20426"/>
                  <a:pt x="11583" y="20526"/>
                </a:cubicBezTo>
                <a:cubicBezTo>
                  <a:pt x="11597" y="20561"/>
                  <a:pt x="11610" y="20588"/>
                  <a:pt x="11616" y="20588"/>
                </a:cubicBezTo>
                <a:cubicBezTo>
                  <a:pt x="11627" y="20540"/>
                  <a:pt x="11629" y="20342"/>
                  <a:pt x="11629" y="19857"/>
                </a:cubicBezTo>
                <a:cubicBezTo>
                  <a:pt x="11629" y="19798"/>
                  <a:pt x="11629" y="19767"/>
                  <a:pt x="11629" y="19717"/>
                </a:cubicBezTo>
                <a:cubicBezTo>
                  <a:pt x="11628" y="19632"/>
                  <a:pt x="11629" y="19578"/>
                  <a:pt x="11629" y="19515"/>
                </a:cubicBezTo>
                <a:cubicBezTo>
                  <a:pt x="11629" y="19493"/>
                  <a:pt x="11629" y="19472"/>
                  <a:pt x="11629" y="19452"/>
                </a:cubicBezTo>
                <a:cubicBezTo>
                  <a:pt x="11629" y="19446"/>
                  <a:pt x="11629" y="19443"/>
                  <a:pt x="11629" y="19437"/>
                </a:cubicBezTo>
                <a:cubicBezTo>
                  <a:pt x="11628" y="19267"/>
                  <a:pt x="11632" y="19185"/>
                  <a:pt x="11643" y="19141"/>
                </a:cubicBezTo>
                <a:cubicBezTo>
                  <a:pt x="11647" y="19113"/>
                  <a:pt x="11650" y="19103"/>
                  <a:pt x="11657" y="19095"/>
                </a:cubicBezTo>
                <a:cubicBezTo>
                  <a:pt x="11666" y="19059"/>
                  <a:pt x="11673" y="19020"/>
                  <a:pt x="11675" y="19001"/>
                </a:cubicBezTo>
                <a:cubicBezTo>
                  <a:pt x="11666" y="18992"/>
                  <a:pt x="11644" y="19000"/>
                  <a:pt x="11602" y="19001"/>
                </a:cubicBezTo>
                <a:cubicBezTo>
                  <a:pt x="11592" y="19003"/>
                  <a:pt x="11584" y="19001"/>
                  <a:pt x="11574" y="19001"/>
                </a:cubicBezTo>
                <a:cubicBezTo>
                  <a:pt x="11552" y="19001"/>
                  <a:pt x="11546" y="19014"/>
                  <a:pt x="11537" y="19017"/>
                </a:cubicBezTo>
                <a:cubicBezTo>
                  <a:pt x="11541" y="19037"/>
                  <a:pt x="11546" y="19056"/>
                  <a:pt x="11556" y="19095"/>
                </a:cubicBezTo>
                <a:cubicBezTo>
                  <a:pt x="11557" y="19097"/>
                  <a:pt x="11560" y="19107"/>
                  <a:pt x="11560" y="19110"/>
                </a:cubicBezTo>
                <a:cubicBezTo>
                  <a:pt x="11588" y="19176"/>
                  <a:pt x="11591" y="19250"/>
                  <a:pt x="11597" y="19593"/>
                </a:cubicBezTo>
                <a:cubicBezTo>
                  <a:pt x="11601" y="19830"/>
                  <a:pt x="11603" y="20037"/>
                  <a:pt x="11597" y="20059"/>
                </a:cubicBezTo>
                <a:cubicBezTo>
                  <a:pt x="11592" y="20082"/>
                  <a:pt x="11512" y="19851"/>
                  <a:pt x="11423" y="19546"/>
                </a:cubicBezTo>
                <a:lnTo>
                  <a:pt x="11262" y="19001"/>
                </a:lnTo>
                <a:lnTo>
                  <a:pt x="11170" y="19001"/>
                </a:lnTo>
                <a:close/>
                <a:moveTo>
                  <a:pt x="13757" y="19001"/>
                </a:moveTo>
                <a:cubicBezTo>
                  <a:pt x="13720" y="19003"/>
                  <a:pt x="13696" y="19008"/>
                  <a:pt x="13688" y="19017"/>
                </a:cubicBezTo>
                <a:cubicBezTo>
                  <a:pt x="13694" y="19033"/>
                  <a:pt x="13700" y="19054"/>
                  <a:pt x="13711" y="19079"/>
                </a:cubicBezTo>
                <a:cubicBezTo>
                  <a:pt x="13717" y="19094"/>
                  <a:pt x="13724" y="19112"/>
                  <a:pt x="13729" y="19126"/>
                </a:cubicBezTo>
                <a:cubicBezTo>
                  <a:pt x="13732" y="19135"/>
                  <a:pt x="13735" y="19145"/>
                  <a:pt x="13738" y="19157"/>
                </a:cubicBezTo>
                <a:cubicBezTo>
                  <a:pt x="13742" y="19174"/>
                  <a:pt x="13744" y="19197"/>
                  <a:pt x="13748" y="19219"/>
                </a:cubicBezTo>
                <a:cubicBezTo>
                  <a:pt x="13766" y="19337"/>
                  <a:pt x="13775" y="19511"/>
                  <a:pt x="13775" y="19795"/>
                </a:cubicBezTo>
                <a:cubicBezTo>
                  <a:pt x="13775" y="19925"/>
                  <a:pt x="13774" y="20043"/>
                  <a:pt x="13771" y="20137"/>
                </a:cubicBezTo>
                <a:cubicBezTo>
                  <a:pt x="13768" y="20207"/>
                  <a:pt x="13766" y="20259"/>
                  <a:pt x="13761" y="20308"/>
                </a:cubicBezTo>
                <a:cubicBezTo>
                  <a:pt x="13761" y="20314"/>
                  <a:pt x="13757" y="20334"/>
                  <a:pt x="13757" y="20339"/>
                </a:cubicBezTo>
                <a:cubicBezTo>
                  <a:pt x="13760" y="20488"/>
                  <a:pt x="13773" y="20525"/>
                  <a:pt x="13798" y="20542"/>
                </a:cubicBezTo>
                <a:cubicBezTo>
                  <a:pt x="13803" y="20545"/>
                  <a:pt x="13803" y="20539"/>
                  <a:pt x="13807" y="20542"/>
                </a:cubicBezTo>
                <a:cubicBezTo>
                  <a:pt x="13835" y="20540"/>
                  <a:pt x="13855" y="20533"/>
                  <a:pt x="13862" y="20526"/>
                </a:cubicBezTo>
                <a:cubicBezTo>
                  <a:pt x="13859" y="20515"/>
                  <a:pt x="13855" y="20511"/>
                  <a:pt x="13849" y="20495"/>
                </a:cubicBezTo>
                <a:cubicBezTo>
                  <a:pt x="13843" y="20488"/>
                  <a:pt x="13839" y="20476"/>
                  <a:pt x="13835" y="20464"/>
                </a:cubicBezTo>
                <a:cubicBezTo>
                  <a:pt x="13829" y="20448"/>
                  <a:pt x="13824" y="20435"/>
                  <a:pt x="13821" y="20402"/>
                </a:cubicBezTo>
                <a:cubicBezTo>
                  <a:pt x="13818" y="20375"/>
                  <a:pt x="13818" y="20321"/>
                  <a:pt x="13816" y="20277"/>
                </a:cubicBezTo>
                <a:cubicBezTo>
                  <a:pt x="13813" y="20203"/>
                  <a:pt x="13811" y="20115"/>
                  <a:pt x="13807" y="19966"/>
                </a:cubicBezTo>
                <a:cubicBezTo>
                  <a:pt x="13807" y="19949"/>
                  <a:pt x="13808" y="19936"/>
                  <a:pt x="13807" y="19919"/>
                </a:cubicBezTo>
                <a:cubicBezTo>
                  <a:pt x="13800" y="19728"/>
                  <a:pt x="13794" y="19563"/>
                  <a:pt x="13803" y="19499"/>
                </a:cubicBezTo>
                <a:cubicBezTo>
                  <a:pt x="13803" y="19481"/>
                  <a:pt x="13806" y="19426"/>
                  <a:pt x="13807" y="19421"/>
                </a:cubicBezTo>
                <a:cubicBezTo>
                  <a:pt x="13814" y="19399"/>
                  <a:pt x="13901" y="19661"/>
                  <a:pt x="14000" y="19997"/>
                </a:cubicBezTo>
                <a:cubicBezTo>
                  <a:pt x="14073" y="20244"/>
                  <a:pt x="14139" y="20461"/>
                  <a:pt x="14175" y="20557"/>
                </a:cubicBezTo>
                <a:cubicBezTo>
                  <a:pt x="14185" y="20580"/>
                  <a:pt x="14194" y="20588"/>
                  <a:pt x="14198" y="20588"/>
                </a:cubicBezTo>
                <a:cubicBezTo>
                  <a:pt x="14199" y="20588"/>
                  <a:pt x="14201" y="20589"/>
                  <a:pt x="14202" y="20588"/>
                </a:cubicBezTo>
                <a:cubicBezTo>
                  <a:pt x="14212" y="20527"/>
                  <a:pt x="14216" y="20325"/>
                  <a:pt x="14216" y="19904"/>
                </a:cubicBezTo>
                <a:cubicBezTo>
                  <a:pt x="14216" y="19898"/>
                  <a:pt x="14216" y="19894"/>
                  <a:pt x="14216" y="19888"/>
                </a:cubicBezTo>
                <a:cubicBezTo>
                  <a:pt x="14211" y="19636"/>
                  <a:pt x="14209" y="19472"/>
                  <a:pt x="14212" y="19359"/>
                </a:cubicBezTo>
                <a:cubicBezTo>
                  <a:pt x="14213" y="19177"/>
                  <a:pt x="14218" y="19129"/>
                  <a:pt x="14239" y="19079"/>
                </a:cubicBezTo>
                <a:cubicBezTo>
                  <a:pt x="14241" y="19074"/>
                  <a:pt x="14242" y="19068"/>
                  <a:pt x="14244" y="19063"/>
                </a:cubicBezTo>
                <a:cubicBezTo>
                  <a:pt x="14249" y="19043"/>
                  <a:pt x="14256" y="19030"/>
                  <a:pt x="14258" y="19017"/>
                </a:cubicBezTo>
                <a:cubicBezTo>
                  <a:pt x="14253" y="19005"/>
                  <a:pt x="14229" y="19002"/>
                  <a:pt x="14193" y="19001"/>
                </a:cubicBezTo>
                <a:cubicBezTo>
                  <a:pt x="14181" y="19004"/>
                  <a:pt x="14169" y="19001"/>
                  <a:pt x="14156" y="19001"/>
                </a:cubicBezTo>
                <a:cubicBezTo>
                  <a:pt x="14133" y="19001"/>
                  <a:pt x="14128" y="19013"/>
                  <a:pt x="14120" y="19017"/>
                </a:cubicBezTo>
                <a:cubicBezTo>
                  <a:pt x="14123" y="19037"/>
                  <a:pt x="14128" y="19056"/>
                  <a:pt x="14138" y="19095"/>
                </a:cubicBezTo>
                <a:cubicBezTo>
                  <a:pt x="14166" y="19154"/>
                  <a:pt x="14175" y="19225"/>
                  <a:pt x="14179" y="19515"/>
                </a:cubicBezTo>
                <a:cubicBezTo>
                  <a:pt x="14180" y="19527"/>
                  <a:pt x="14179" y="19534"/>
                  <a:pt x="14179" y="19546"/>
                </a:cubicBezTo>
                <a:cubicBezTo>
                  <a:pt x="14180" y="19551"/>
                  <a:pt x="14179" y="19556"/>
                  <a:pt x="14179" y="19561"/>
                </a:cubicBezTo>
                <a:cubicBezTo>
                  <a:pt x="14186" y="19780"/>
                  <a:pt x="14183" y="19970"/>
                  <a:pt x="14175" y="19997"/>
                </a:cubicBezTo>
                <a:cubicBezTo>
                  <a:pt x="14172" y="20007"/>
                  <a:pt x="14161" y="19984"/>
                  <a:pt x="14147" y="19950"/>
                </a:cubicBezTo>
                <a:cubicBezTo>
                  <a:pt x="14122" y="19915"/>
                  <a:pt x="14079" y="19781"/>
                  <a:pt x="14005" y="19530"/>
                </a:cubicBezTo>
                <a:lnTo>
                  <a:pt x="13899" y="19172"/>
                </a:lnTo>
                <a:cubicBezTo>
                  <a:pt x="13868" y="19084"/>
                  <a:pt x="13843" y="19033"/>
                  <a:pt x="13821" y="19001"/>
                </a:cubicBezTo>
                <a:lnTo>
                  <a:pt x="13757" y="19001"/>
                </a:lnTo>
                <a:close/>
                <a:moveTo>
                  <a:pt x="15052" y="19001"/>
                </a:moveTo>
                <a:cubicBezTo>
                  <a:pt x="15015" y="19002"/>
                  <a:pt x="14989" y="19013"/>
                  <a:pt x="14961" y="19017"/>
                </a:cubicBezTo>
                <a:lnTo>
                  <a:pt x="14905" y="19032"/>
                </a:lnTo>
                <a:lnTo>
                  <a:pt x="14910" y="19670"/>
                </a:lnTo>
                <a:cubicBezTo>
                  <a:pt x="14915" y="20042"/>
                  <a:pt x="14911" y="20270"/>
                  <a:pt x="14896" y="20371"/>
                </a:cubicBezTo>
                <a:cubicBezTo>
                  <a:pt x="14894" y="20421"/>
                  <a:pt x="14888" y="20446"/>
                  <a:pt x="14882" y="20464"/>
                </a:cubicBezTo>
                <a:cubicBezTo>
                  <a:pt x="14888" y="20508"/>
                  <a:pt x="14939" y="20510"/>
                  <a:pt x="15080" y="20495"/>
                </a:cubicBezTo>
                <a:cubicBezTo>
                  <a:pt x="15292" y="20473"/>
                  <a:pt x="15297" y="20468"/>
                  <a:pt x="15305" y="20277"/>
                </a:cubicBezTo>
                <a:lnTo>
                  <a:pt x="15310" y="20168"/>
                </a:lnTo>
                <a:cubicBezTo>
                  <a:pt x="15302" y="20155"/>
                  <a:pt x="15284" y="20199"/>
                  <a:pt x="15255" y="20293"/>
                </a:cubicBezTo>
                <a:cubicBezTo>
                  <a:pt x="15253" y="20297"/>
                  <a:pt x="15251" y="20304"/>
                  <a:pt x="15250" y="20308"/>
                </a:cubicBezTo>
                <a:cubicBezTo>
                  <a:pt x="15225" y="20405"/>
                  <a:pt x="15210" y="20431"/>
                  <a:pt x="15167" y="20433"/>
                </a:cubicBezTo>
                <a:cubicBezTo>
                  <a:pt x="15153" y="20435"/>
                  <a:pt x="15134" y="20437"/>
                  <a:pt x="15112" y="20433"/>
                </a:cubicBezTo>
                <a:lnTo>
                  <a:pt x="15052" y="20417"/>
                </a:lnTo>
                <a:lnTo>
                  <a:pt x="15016" y="20417"/>
                </a:lnTo>
                <a:lnTo>
                  <a:pt x="15016" y="20106"/>
                </a:lnTo>
                <a:lnTo>
                  <a:pt x="15016" y="19795"/>
                </a:lnTo>
                <a:lnTo>
                  <a:pt x="15075" y="19779"/>
                </a:lnTo>
                <a:cubicBezTo>
                  <a:pt x="15115" y="19768"/>
                  <a:pt x="15133" y="19787"/>
                  <a:pt x="15154" y="19857"/>
                </a:cubicBezTo>
                <a:cubicBezTo>
                  <a:pt x="15161" y="19875"/>
                  <a:pt x="15170" y="19903"/>
                  <a:pt x="15177" y="19935"/>
                </a:cubicBezTo>
                <a:cubicBezTo>
                  <a:pt x="15179" y="19948"/>
                  <a:pt x="15179" y="19956"/>
                  <a:pt x="15181" y="19966"/>
                </a:cubicBezTo>
                <a:cubicBezTo>
                  <a:pt x="15187" y="19984"/>
                  <a:pt x="15191" y="20005"/>
                  <a:pt x="15195" y="20013"/>
                </a:cubicBezTo>
                <a:cubicBezTo>
                  <a:pt x="15199" y="19994"/>
                  <a:pt x="15200" y="19909"/>
                  <a:pt x="15199" y="19748"/>
                </a:cubicBezTo>
                <a:cubicBezTo>
                  <a:pt x="15199" y="19462"/>
                  <a:pt x="15200" y="19447"/>
                  <a:pt x="15177" y="19546"/>
                </a:cubicBezTo>
                <a:cubicBezTo>
                  <a:pt x="15175" y="19561"/>
                  <a:pt x="15174" y="19557"/>
                  <a:pt x="15172" y="19577"/>
                </a:cubicBezTo>
                <a:cubicBezTo>
                  <a:pt x="15158" y="19703"/>
                  <a:pt x="15147" y="19717"/>
                  <a:pt x="15085" y="19701"/>
                </a:cubicBezTo>
                <a:lnTo>
                  <a:pt x="15016" y="19686"/>
                </a:lnTo>
                <a:lnTo>
                  <a:pt x="15016" y="19390"/>
                </a:lnTo>
                <a:cubicBezTo>
                  <a:pt x="15016" y="19274"/>
                  <a:pt x="15019" y="19194"/>
                  <a:pt x="15025" y="19141"/>
                </a:cubicBezTo>
                <a:lnTo>
                  <a:pt x="15025" y="19095"/>
                </a:lnTo>
                <a:lnTo>
                  <a:pt x="15034" y="19079"/>
                </a:lnTo>
                <a:cubicBezTo>
                  <a:pt x="15049" y="19037"/>
                  <a:pt x="15078" y="19042"/>
                  <a:pt x="15126" y="19063"/>
                </a:cubicBezTo>
                <a:cubicBezTo>
                  <a:pt x="15156" y="19061"/>
                  <a:pt x="15178" y="19076"/>
                  <a:pt x="15195" y="19110"/>
                </a:cubicBezTo>
                <a:cubicBezTo>
                  <a:pt x="15218" y="19138"/>
                  <a:pt x="15232" y="19184"/>
                  <a:pt x="15241" y="19250"/>
                </a:cubicBezTo>
                <a:cubicBezTo>
                  <a:pt x="15250" y="19280"/>
                  <a:pt x="15258" y="19318"/>
                  <a:pt x="15264" y="19328"/>
                </a:cubicBezTo>
                <a:cubicBezTo>
                  <a:pt x="15289" y="19238"/>
                  <a:pt x="15284" y="19075"/>
                  <a:pt x="15255" y="19001"/>
                </a:cubicBezTo>
                <a:lnTo>
                  <a:pt x="15052" y="19001"/>
                </a:lnTo>
                <a:close/>
                <a:moveTo>
                  <a:pt x="15549" y="19001"/>
                </a:moveTo>
                <a:cubicBezTo>
                  <a:pt x="15493" y="19002"/>
                  <a:pt x="15457" y="19009"/>
                  <a:pt x="15434" y="19017"/>
                </a:cubicBezTo>
                <a:cubicBezTo>
                  <a:pt x="15427" y="19022"/>
                  <a:pt x="15419" y="19026"/>
                  <a:pt x="15415" y="19032"/>
                </a:cubicBezTo>
                <a:cubicBezTo>
                  <a:pt x="15417" y="19043"/>
                  <a:pt x="15416" y="19049"/>
                  <a:pt x="15420" y="19063"/>
                </a:cubicBezTo>
                <a:cubicBezTo>
                  <a:pt x="15420" y="19065"/>
                  <a:pt x="15424" y="19076"/>
                  <a:pt x="15425" y="19079"/>
                </a:cubicBezTo>
                <a:cubicBezTo>
                  <a:pt x="15429" y="19087"/>
                  <a:pt x="15431" y="19097"/>
                  <a:pt x="15434" y="19110"/>
                </a:cubicBezTo>
                <a:cubicBezTo>
                  <a:pt x="15452" y="19161"/>
                  <a:pt x="15457" y="19272"/>
                  <a:pt x="15457" y="19748"/>
                </a:cubicBezTo>
                <a:cubicBezTo>
                  <a:pt x="15457" y="20217"/>
                  <a:pt x="15452" y="20343"/>
                  <a:pt x="15434" y="20417"/>
                </a:cubicBezTo>
                <a:lnTo>
                  <a:pt x="15434" y="20511"/>
                </a:lnTo>
                <a:lnTo>
                  <a:pt x="15526" y="20511"/>
                </a:lnTo>
                <a:cubicBezTo>
                  <a:pt x="15573" y="20511"/>
                  <a:pt x="15588" y="20501"/>
                  <a:pt x="15590" y="20480"/>
                </a:cubicBezTo>
                <a:cubicBezTo>
                  <a:pt x="15589" y="20478"/>
                  <a:pt x="15587" y="20467"/>
                  <a:pt x="15585" y="20464"/>
                </a:cubicBezTo>
                <a:cubicBezTo>
                  <a:pt x="15551" y="20401"/>
                  <a:pt x="15544" y="20364"/>
                  <a:pt x="15544" y="20231"/>
                </a:cubicBezTo>
                <a:cubicBezTo>
                  <a:pt x="15542" y="20187"/>
                  <a:pt x="15538" y="20143"/>
                  <a:pt x="15540" y="20090"/>
                </a:cubicBezTo>
                <a:cubicBezTo>
                  <a:pt x="15541" y="20038"/>
                  <a:pt x="15545" y="20000"/>
                  <a:pt x="15549" y="19966"/>
                </a:cubicBezTo>
                <a:cubicBezTo>
                  <a:pt x="15551" y="19888"/>
                  <a:pt x="15554" y="19823"/>
                  <a:pt x="15558" y="19810"/>
                </a:cubicBezTo>
                <a:cubicBezTo>
                  <a:pt x="15566" y="19782"/>
                  <a:pt x="15577" y="19794"/>
                  <a:pt x="15590" y="19826"/>
                </a:cubicBezTo>
                <a:cubicBezTo>
                  <a:pt x="15594" y="19831"/>
                  <a:pt x="15600" y="19844"/>
                  <a:pt x="15604" y="19857"/>
                </a:cubicBezTo>
                <a:cubicBezTo>
                  <a:pt x="15605" y="19861"/>
                  <a:pt x="15607" y="19869"/>
                  <a:pt x="15608" y="19873"/>
                </a:cubicBezTo>
                <a:cubicBezTo>
                  <a:pt x="15613" y="19887"/>
                  <a:pt x="15617" y="19912"/>
                  <a:pt x="15622" y="19935"/>
                </a:cubicBezTo>
                <a:cubicBezTo>
                  <a:pt x="15638" y="20005"/>
                  <a:pt x="15656" y="20095"/>
                  <a:pt x="15673" y="20215"/>
                </a:cubicBezTo>
                <a:lnTo>
                  <a:pt x="15691" y="20371"/>
                </a:lnTo>
                <a:cubicBezTo>
                  <a:pt x="15715" y="20486"/>
                  <a:pt x="15737" y="20511"/>
                  <a:pt x="15783" y="20511"/>
                </a:cubicBezTo>
                <a:lnTo>
                  <a:pt x="15861" y="20511"/>
                </a:lnTo>
                <a:lnTo>
                  <a:pt x="15852" y="20480"/>
                </a:lnTo>
                <a:cubicBezTo>
                  <a:pt x="15835" y="20438"/>
                  <a:pt x="15800" y="20284"/>
                  <a:pt x="15769" y="20122"/>
                </a:cubicBezTo>
                <a:lnTo>
                  <a:pt x="15742" y="19966"/>
                </a:lnTo>
                <a:cubicBezTo>
                  <a:pt x="15732" y="19921"/>
                  <a:pt x="15723" y="19888"/>
                  <a:pt x="15719" y="19857"/>
                </a:cubicBezTo>
                <a:lnTo>
                  <a:pt x="15710" y="19810"/>
                </a:lnTo>
                <a:lnTo>
                  <a:pt x="15710" y="19795"/>
                </a:lnTo>
                <a:cubicBezTo>
                  <a:pt x="15710" y="19742"/>
                  <a:pt x="15720" y="19719"/>
                  <a:pt x="15742" y="19670"/>
                </a:cubicBezTo>
                <a:cubicBezTo>
                  <a:pt x="15760" y="19629"/>
                  <a:pt x="15775" y="19543"/>
                  <a:pt x="15783" y="19468"/>
                </a:cubicBezTo>
                <a:cubicBezTo>
                  <a:pt x="15785" y="19447"/>
                  <a:pt x="15791" y="19427"/>
                  <a:pt x="15792" y="19406"/>
                </a:cubicBezTo>
                <a:cubicBezTo>
                  <a:pt x="15793" y="19394"/>
                  <a:pt x="15792" y="19386"/>
                  <a:pt x="15792" y="19375"/>
                </a:cubicBezTo>
                <a:cubicBezTo>
                  <a:pt x="15792" y="19358"/>
                  <a:pt x="15793" y="19344"/>
                  <a:pt x="15792" y="19328"/>
                </a:cubicBezTo>
                <a:cubicBezTo>
                  <a:pt x="15792" y="19311"/>
                  <a:pt x="15789" y="19297"/>
                  <a:pt x="15788" y="19281"/>
                </a:cubicBezTo>
                <a:cubicBezTo>
                  <a:pt x="15776" y="19151"/>
                  <a:pt x="15740" y="19068"/>
                  <a:pt x="15682" y="19017"/>
                </a:cubicBezTo>
                <a:cubicBezTo>
                  <a:pt x="15653" y="19007"/>
                  <a:pt x="15614" y="19000"/>
                  <a:pt x="15549" y="19001"/>
                </a:cubicBezTo>
                <a:close/>
                <a:moveTo>
                  <a:pt x="13219" y="19017"/>
                </a:moveTo>
                <a:cubicBezTo>
                  <a:pt x="13201" y="19029"/>
                  <a:pt x="13194" y="19043"/>
                  <a:pt x="13201" y="19063"/>
                </a:cubicBezTo>
                <a:cubicBezTo>
                  <a:pt x="13214" y="19085"/>
                  <a:pt x="13223" y="19122"/>
                  <a:pt x="13228" y="19188"/>
                </a:cubicBezTo>
                <a:cubicBezTo>
                  <a:pt x="13229" y="19194"/>
                  <a:pt x="13228" y="19197"/>
                  <a:pt x="13228" y="19203"/>
                </a:cubicBezTo>
                <a:cubicBezTo>
                  <a:pt x="13231" y="19243"/>
                  <a:pt x="13235" y="19296"/>
                  <a:pt x="13238" y="19359"/>
                </a:cubicBezTo>
                <a:cubicBezTo>
                  <a:pt x="13239" y="19404"/>
                  <a:pt x="13241" y="19483"/>
                  <a:pt x="13242" y="19546"/>
                </a:cubicBezTo>
                <a:cubicBezTo>
                  <a:pt x="13251" y="19759"/>
                  <a:pt x="13251" y="19995"/>
                  <a:pt x="13247" y="20168"/>
                </a:cubicBezTo>
                <a:cubicBezTo>
                  <a:pt x="13246" y="20197"/>
                  <a:pt x="13248" y="20222"/>
                  <a:pt x="13247" y="20246"/>
                </a:cubicBezTo>
                <a:cubicBezTo>
                  <a:pt x="13245" y="20287"/>
                  <a:pt x="13245" y="20314"/>
                  <a:pt x="13242" y="20339"/>
                </a:cubicBezTo>
                <a:cubicBezTo>
                  <a:pt x="13240" y="20360"/>
                  <a:pt x="13236" y="20386"/>
                  <a:pt x="13233" y="20402"/>
                </a:cubicBezTo>
                <a:cubicBezTo>
                  <a:pt x="13210" y="20501"/>
                  <a:pt x="13233" y="20511"/>
                  <a:pt x="13412" y="20511"/>
                </a:cubicBezTo>
                <a:cubicBezTo>
                  <a:pt x="13607" y="20511"/>
                  <a:pt x="13620" y="20501"/>
                  <a:pt x="13633" y="20339"/>
                </a:cubicBezTo>
                <a:cubicBezTo>
                  <a:pt x="13636" y="20301"/>
                  <a:pt x="13636" y="20274"/>
                  <a:pt x="13637" y="20246"/>
                </a:cubicBezTo>
                <a:cubicBezTo>
                  <a:pt x="13636" y="20116"/>
                  <a:pt x="13621" y="20125"/>
                  <a:pt x="13582" y="20293"/>
                </a:cubicBezTo>
                <a:cubicBezTo>
                  <a:pt x="13552" y="20424"/>
                  <a:pt x="13539" y="20448"/>
                  <a:pt x="13453" y="20433"/>
                </a:cubicBezTo>
                <a:lnTo>
                  <a:pt x="13444" y="20433"/>
                </a:lnTo>
                <a:lnTo>
                  <a:pt x="13348" y="20417"/>
                </a:lnTo>
                <a:lnTo>
                  <a:pt x="13343" y="20168"/>
                </a:lnTo>
                <a:cubicBezTo>
                  <a:pt x="13341" y="20031"/>
                  <a:pt x="13344" y="19880"/>
                  <a:pt x="13352" y="19841"/>
                </a:cubicBezTo>
                <a:cubicBezTo>
                  <a:pt x="13375" y="19746"/>
                  <a:pt x="13428" y="19746"/>
                  <a:pt x="13467" y="19826"/>
                </a:cubicBezTo>
                <a:cubicBezTo>
                  <a:pt x="13469" y="19827"/>
                  <a:pt x="13471" y="19840"/>
                  <a:pt x="13472" y="19841"/>
                </a:cubicBezTo>
                <a:cubicBezTo>
                  <a:pt x="13484" y="19855"/>
                  <a:pt x="13493" y="19868"/>
                  <a:pt x="13499" y="19904"/>
                </a:cubicBezTo>
                <a:cubicBezTo>
                  <a:pt x="13501" y="19912"/>
                  <a:pt x="13502" y="19926"/>
                  <a:pt x="13504" y="19935"/>
                </a:cubicBezTo>
                <a:cubicBezTo>
                  <a:pt x="13508" y="19954"/>
                  <a:pt x="13510" y="19968"/>
                  <a:pt x="13513" y="19982"/>
                </a:cubicBezTo>
                <a:cubicBezTo>
                  <a:pt x="13519" y="19971"/>
                  <a:pt x="13527" y="19892"/>
                  <a:pt x="13532" y="19764"/>
                </a:cubicBezTo>
                <a:lnTo>
                  <a:pt x="13532" y="19733"/>
                </a:lnTo>
                <a:cubicBezTo>
                  <a:pt x="13531" y="19608"/>
                  <a:pt x="13529" y="19569"/>
                  <a:pt x="13527" y="19530"/>
                </a:cubicBezTo>
                <a:cubicBezTo>
                  <a:pt x="13525" y="19505"/>
                  <a:pt x="13520" y="19494"/>
                  <a:pt x="13518" y="19484"/>
                </a:cubicBezTo>
                <a:cubicBezTo>
                  <a:pt x="13514" y="19498"/>
                  <a:pt x="13511" y="19515"/>
                  <a:pt x="13504" y="19561"/>
                </a:cubicBezTo>
                <a:cubicBezTo>
                  <a:pt x="13482" y="19699"/>
                  <a:pt x="13473" y="19716"/>
                  <a:pt x="13412" y="19701"/>
                </a:cubicBezTo>
                <a:lnTo>
                  <a:pt x="13343" y="19686"/>
                </a:lnTo>
                <a:lnTo>
                  <a:pt x="13343" y="19421"/>
                </a:lnTo>
                <a:cubicBezTo>
                  <a:pt x="13343" y="19288"/>
                  <a:pt x="13346" y="19198"/>
                  <a:pt x="13357" y="19141"/>
                </a:cubicBezTo>
                <a:lnTo>
                  <a:pt x="13357" y="19095"/>
                </a:lnTo>
                <a:lnTo>
                  <a:pt x="13375" y="19079"/>
                </a:lnTo>
                <a:cubicBezTo>
                  <a:pt x="13392" y="19051"/>
                  <a:pt x="13419" y="19050"/>
                  <a:pt x="13453" y="19063"/>
                </a:cubicBezTo>
                <a:cubicBezTo>
                  <a:pt x="13498" y="19057"/>
                  <a:pt x="13518" y="19088"/>
                  <a:pt x="13541" y="19157"/>
                </a:cubicBezTo>
                <a:cubicBezTo>
                  <a:pt x="13546" y="19170"/>
                  <a:pt x="13555" y="19186"/>
                  <a:pt x="13559" y="19203"/>
                </a:cubicBezTo>
                <a:cubicBezTo>
                  <a:pt x="13574" y="19257"/>
                  <a:pt x="13583" y="19289"/>
                  <a:pt x="13591" y="19312"/>
                </a:cubicBezTo>
                <a:cubicBezTo>
                  <a:pt x="13598" y="19289"/>
                  <a:pt x="13599" y="19243"/>
                  <a:pt x="13596" y="19172"/>
                </a:cubicBezTo>
                <a:cubicBezTo>
                  <a:pt x="13593" y="19099"/>
                  <a:pt x="13588" y="19058"/>
                  <a:pt x="13568" y="19032"/>
                </a:cubicBezTo>
                <a:lnTo>
                  <a:pt x="13380" y="19017"/>
                </a:lnTo>
                <a:cubicBezTo>
                  <a:pt x="13292" y="19011"/>
                  <a:pt x="13249" y="19011"/>
                  <a:pt x="13219" y="19017"/>
                </a:cubicBezTo>
                <a:close/>
                <a:moveTo>
                  <a:pt x="10508" y="19079"/>
                </a:moveTo>
                <a:cubicBezTo>
                  <a:pt x="10523" y="19072"/>
                  <a:pt x="10544" y="19088"/>
                  <a:pt x="10568" y="19141"/>
                </a:cubicBezTo>
                <a:cubicBezTo>
                  <a:pt x="10618" y="19253"/>
                  <a:pt x="10626" y="19457"/>
                  <a:pt x="10582" y="19593"/>
                </a:cubicBezTo>
                <a:cubicBezTo>
                  <a:pt x="10550" y="19691"/>
                  <a:pt x="10505" y="19722"/>
                  <a:pt x="10485" y="19655"/>
                </a:cubicBezTo>
                <a:cubicBezTo>
                  <a:pt x="10479" y="19634"/>
                  <a:pt x="10476" y="19497"/>
                  <a:pt x="10476" y="19359"/>
                </a:cubicBezTo>
                <a:cubicBezTo>
                  <a:pt x="10476" y="19175"/>
                  <a:pt x="10484" y="19091"/>
                  <a:pt x="10508" y="19079"/>
                </a:cubicBezTo>
                <a:close/>
                <a:moveTo>
                  <a:pt x="15590" y="19095"/>
                </a:moveTo>
                <a:cubicBezTo>
                  <a:pt x="15614" y="19095"/>
                  <a:pt x="15643" y="19157"/>
                  <a:pt x="15664" y="19250"/>
                </a:cubicBezTo>
                <a:cubicBezTo>
                  <a:pt x="15696" y="19397"/>
                  <a:pt x="15700" y="19406"/>
                  <a:pt x="15673" y="19546"/>
                </a:cubicBezTo>
                <a:cubicBezTo>
                  <a:pt x="15641" y="19707"/>
                  <a:pt x="15564" y="19744"/>
                  <a:pt x="15549" y="19608"/>
                </a:cubicBezTo>
                <a:cubicBezTo>
                  <a:pt x="15544" y="19564"/>
                  <a:pt x="15541" y="19434"/>
                  <a:pt x="15544" y="19312"/>
                </a:cubicBezTo>
                <a:cubicBezTo>
                  <a:pt x="15549" y="19122"/>
                  <a:pt x="15555" y="19095"/>
                  <a:pt x="15590" y="19095"/>
                </a:cubicBezTo>
                <a:close/>
              </a:path>
            </a:pathLst>
          </a:cu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AF829C790EEF46BF4B74D4DA50A554" ma:contentTypeVersion="16" ma:contentTypeDescription="Create a new document." ma:contentTypeScope="" ma:versionID="1f3e6562e4b8f38fdbc5a563aa553be9">
  <xsd:schema xmlns:xsd="http://www.w3.org/2001/XMLSchema" xmlns:xs="http://www.w3.org/2001/XMLSchema" xmlns:p="http://schemas.microsoft.com/office/2006/metadata/properties" xmlns:ns2="b11a480d-c7c3-4ce7-91d7-849c66424aa4" xmlns:ns3="6fd68bdf-de01-4192-90f0-4348b5af29c4" targetNamespace="http://schemas.microsoft.com/office/2006/metadata/properties" ma:root="true" ma:fieldsID="5cf465ad4ffddf351b26fff20356c92d" ns2:_="" ns3:_="">
    <xsd:import namespace="b11a480d-c7c3-4ce7-91d7-849c66424aa4"/>
    <xsd:import namespace="6fd68bdf-de01-4192-90f0-4348b5af29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1a480d-c7c3-4ce7-91d7-849c66424a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d68bdf-de01-4192-90f0-4348b5af29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2dd14ba-689f-4af7-8baa-8db4cc7ad08f}" ma:internalName="TaxCatchAll" ma:showField="CatchAllData" ma:web="6fd68bdf-de01-4192-90f0-4348b5af29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1a480d-c7c3-4ce7-91d7-849c66424aa4">
      <Terms xmlns="http://schemas.microsoft.com/office/infopath/2007/PartnerControls"/>
    </lcf76f155ced4ddcb4097134ff3c332f>
    <TaxCatchAll xmlns="6fd68bdf-de01-4192-90f0-4348b5af29c4" xsi:nil="true"/>
  </documentManagement>
</p:properties>
</file>

<file path=customXml/itemProps1.xml><?xml version="1.0" encoding="utf-8"?>
<ds:datastoreItem xmlns:ds="http://schemas.openxmlformats.org/officeDocument/2006/customXml" ds:itemID="{36AB856F-BB73-4F93-964F-A00AEECD5284}"/>
</file>

<file path=customXml/itemProps2.xml><?xml version="1.0" encoding="utf-8"?>
<ds:datastoreItem xmlns:ds="http://schemas.openxmlformats.org/officeDocument/2006/customXml" ds:itemID="{9AECEED1-0F0C-4F20-9E27-9DFBB025B486}"/>
</file>

<file path=customXml/itemProps3.xml><?xml version="1.0" encoding="utf-8"?>
<ds:datastoreItem xmlns:ds="http://schemas.openxmlformats.org/officeDocument/2006/customXml" ds:itemID="{34BCE7FF-FD15-4635-A36D-C9E15E574406}"/>
</file>

<file path=docProps/app.xml><?xml version="1.0" encoding="utf-8"?>
<Properties xmlns="http://schemas.openxmlformats.org/officeDocument/2006/extended-properties" xmlns:vt="http://schemas.openxmlformats.org/officeDocument/2006/docPropsVTypes">
  <TotalTime>0</TotalTime>
  <Words>622</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Helvetica Neue</vt:lpstr>
      <vt:lpstr>Helvetica Neue Medium</vt:lpstr>
      <vt:lpstr>Sitka Subheading</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Crespi, Vincent Henry</cp:lastModifiedBy>
  <cp:revision>1</cp:revision>
  <dcterms:modified xsi:type="dcterms:W3CDTF">2024-05-14T16:57:07Z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0x0101000FAF829C790EEF46BF4B74D4DA50A554</vt:lpwstr>
  </property>
</Properties>
</file>