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doi/10.1126/science.adk127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300"/>
              </a:spcBef>
              <a:defRPr sz="1800" b="1"/>
            </a:pPr>
            <a:r>
              <a:t>What Has Been Achieved: </a:t>
            </a:r>
            <a:r>
              <a:rPr b="0"/>
              <a:t> Discovery of interface-induced superconductivity formed by stacking together a ferromagnetic topological insulator and an antiferromagnetic iron chalcogenide. </a:t>
            </a:r>
          </a:p>
          <a:p>
            <a:pPr algn="just">
              <a:spcBef>
                <a:spcPts val="1300"/>
              </a:spcBef>
              <a:defRPr sz="1800" b="1"/>
            </a:pPr>
            <a:r>
              <a:t>Importance of the Achievement: </a:t>
            </a:r>
            <a:r>
              <a:rPr b="0"/>
              <a:t>The Cr-doped (Bi,Sb)</a:t>
            </a:r>
            <a:r>
              <a:rPr b="0" baseline="-22888"/>
              <a:t>2</a:t>
            </a:r>
            <a:r>
              <a:rPr b="0"/>
              <a:t>Te</a:t>
            </a:r>
            <a:r>
              <a:rPr b="0" baseline="-22888"/>
              <a:t>3</a:t>
            </a:r>
            <a:r>
              <a:rPr b="0"/>
              <a:t>/FeTe heterostructures with robust superconductivity and atomically sharp interfaces provide an ideal wafer-scale platform for the exploration of chiral topological superconductivity and Majorana physics, constituting an important step toward scalable topological quantum computation.</a:t>
            </a:r>
          </a:p>
          <a:p>
            <a:pPr>
              <a:spcBef>
                <a:spcPts val="1300"/>
              </a:spcBef>
              <a:defRPr sz="1800" b="1"/>
            </a:pPr>
            <a:r>
              <a:t>How is the achievement related to the IRG, and how does it help it achieve its goals?</a:t>
            </a:r>
            <a:r>
              <a:rPr b="0"/>
              <a:t> The research team benefits from close collaboration within the IRG. The experimentalists have investigated a hybridized structure consisting of two non-superconducting magnetic materials. The heterostructure displays co-occurrence of superconductivity, ferromagnetism, and topological order in the magnetic topological insulators. Theory shows that this combination of properties makes the heterostructure a promising platform for observing chiral topological superconductivity.</a:t>
            </a:r>
          </a:p>
          <a:p>
            <a:pPr>
              <a:spcBef>
                <a:spcPts val="1300"/>
              </a:spcBef>
              <a:defRPr sz="1800" b="1"/>
            </a:pPr>
            <a:r>
              <a:t>Where the findings are published: </a:t>
            </a:r>
            <a:r>
              <a:rPr b="0"/>
              <a:t> Yi et al., </a:t>
            </a:r>
            <a:r>
              <a:rPr b="0" i="1"/>
              <a:t>Science</a:t>
            </a:r>
            <a:r>
              <a:rPr b="0"/>
              <a:t> </a:t>
            </a:r>
            <a:r>
              <a:t>383</a:t>
            </a:r>
            <a:r>
              <a:rPr b="0"/>
              <a:t>, 634 (2024)</a:t>
            </a:r>
          </a:p>
          <a:p>
            <a:pPr>
              <a:spcBef>
                <a:spcPts val="1300"/>
              </a:spcBef>
              <a:defRPr sz="1800" u="sng"/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https://www.science.org/doi/10.1126/science.adk1270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92187" y="6340792"/>
            <a:ext cx="361614" cy="3962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3"/>
          <p:cNvSpPr/>
          <p:nvPr/>
        </p:nvSpPr>
        <p:spPr>
          <a:xfrm>
            <a:off x="0" y="3482"/>
            <a:ext cx="12217053" cy="805957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chemeClr val="accent1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4400" b="1">
                <a:solidFill>
                  <a:srgbClr val="0BC564"/>
                </a:solidFill>
                <a:latin typeface="Sitka Subheading"/>
                <a:ea typeface="Sitka Subheading"/>
                <a:cs typeface="Sitka Subheading"/>
                <a:sym typeface="Sitka Subheading"/>
              </a:defRPr>
            </a:pP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45" name="Group 7"/>
          <p:cNvGrpSpPr/>
          <p:nvPr/>
        </p:nvGrpSpPr>
        <p:grpSpPr>
          <a:xfrm>
            <a:off x="0" y="6243697"/>
            <a:ext cx="12192000" cy="653979"/>
            <a:chOff x="0" y="0"/>
            <a:chExt cx="12192000" cy="653978"/>
          </a:xfrm>
        </p:grpSpPr>
        <p:sp>
          <p:nvSpPr>
            <p:cNvPr id="41" name="Rectangle 8"/>
            <p:cNvSpPr/>
            <p:nvPr/>
          </p:nvSpPr>
          <p:spPr>
            <a:xfrm>
              <a:off x="0" y="0"/>
              <a:ext cx="12192000" cy="653979"/>
            </a:xfrm>
            <a:prstGeom prst="rect">
              <a:avLst/>
            </a:prstGeom>
            <a:gradFill flip="none" rotWithShape="1">
              <a:gsLst>
                <a:gs pos="0">
                  <a:srgbClr val="F6F8FC"/>
                </a:gs>
                <a:gs pos="100000">
                  <a:srgbClr val="CFAECF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42" name="Picture 9" descr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325" y="28481"/>
              <a:ext cx="2200676" cy="547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Rectangle 10"/>
            <p:cNvSpPr txBox="1"/>
            <p:nvPr/>
          </p:nvSpPr>
          <p:spPr>
            <a:xfrm>
              <a:off x="3685856" y="226695"/>
              <a:ext cx="4601917" cy="214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 i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Where Materials Begin and Society Benefits</a:t>
              </a:r>
            </a:p>
          </p:txBody>
        </p:sp>
        <p:pic>
          <p:nvPicPr>
            <p:cNvPr id="44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998" y="14192"/>
              <a:ext cx="616494" cy="619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Rectangle 17"/>
          <p:cNvSpPr/>
          <p:nvPr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rgbClr val="FFE69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Right Triangle 18"/>
          <p:cNvSpPr/>
          <p:nvPr/>
        </p:nvSpPr>
        <p:spPr>
          <a:xfrm>
            <a:off x="2762250" y="261461"/>
            <a:ext cx="457269" cy="417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69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0" name="Group 19"/>
          <p:cNvGrpSpPr/>
          <p:nvPr/>
        </p:nvGrpSpPr>
        <p:grpSpPr>
          <a:xfrm>
            <a:off x="4707583" y="807282"/>
            <a:ext cx="7484417" cy="444971"/>
            <a:chOff x="0" y="0"/>
            <a:chExt cx="7484416" cy="444969"/>
          </a:xfrm>
        </p:grpSpPr>
        <p:sp>
          <p:nvSpPr>
            <p:cNvPr id="48" name="Rectangle 20"/>
            <p:cNvSpPr/>
            <p:nvPr/>
          </p:nvSpPr>
          <p:spPr>
            <a:xfrm>
              <a:off x="457268" y="0"/>
              <a:ext cx="7027149" cy="444969"/>
            </a:xfrm>
            <a:prstGeom prst="rect">
              <a:avLst/>
            </a:prstGeom>
            <a:solidFill>
              <a:srgbClr val="FFE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Right Triangle 21"/>
            <p:cNvSpPr/>
            <p:nvPr/>
          </p:nvSpPr>
          <p:spPr>
            <a:xfrm rot="10800000">
              <a:off x="-1" y="0"/>
              <a:ext cx="457270" cy="44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614515" y="152008"/>
            <a:ext cx="10962968" cy="566719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614513" y="1211300"/>
            <a:ext cx="10962969" cy="43513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4" name="Group 7"/>
          <p:cNvGrpSpPr/>
          <p:nvPr/>
        </p:nvGrpSpPr>
        <p:grpSpPr>
          <a:xfrm>
            <a:off x="0" y="6163798"/>
            <a:ext cx="12192000" cy="733878"/>
            <a:chOff x="0" y="0"/>
            <a:chExt cx="12192000" cy="733877"/>
          </a:xfrm>
        </p:grpSpPr>
        <p:sp>
          <p:nvSpPr>
            <p:cNvPr id="60" name="Rectangle 8"/>
            <p:cNvSpPr/>
            <p:nvPr/>
          </p:nvSpPr>
          <p:spPr>
            <a:xfrm>
              <a:off x="0" y="0"/>
              <a:ext cx="12192000" cy="733878"/>
            </a:xfrm>
            <a:prstGeom prst="rect">
              <a:avLst/>
            </a:prstGeom>
            <a:gradFill flip="none" rotWithShape="1">
              <a:gsLst>
                <a:gs pos="0">
                  <a:srgbClr val="F6F8FC"/>
                </a:gs>
                <a:gs pos="100000">
                  <a:srgbClr val="CFAECF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61" name="Picture 9" descr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4693" y="37703"/>
              <a:ext cx="2445811" cy="6085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" name="Rectangle 10"/>
            <p:cNvSpPr txBox="1"/>
            <p:nvPr/>
          </p:nvSpPr>
          <p:spPr>
            <a:xfrm>
              <a:off x="3966939" y="210550"/>
              <a:ext cx="460191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Where Materials Begin &amp; Society Benefits</a:t>
              </a:r>
            </a:p>
          </p:txBody>
        </p:sp>
        <p:pic>
          <p:nvPicPr>
            <p:cNvPr id="63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380" y="37703"/>
              <a:ext cx="647113" cy="650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" name="Slide Number Placeholder 6"/>
          <p:cNvSpPr txBox="1"/>
          <p:nvPr/>
        </p:nvSpPr>
        <p:spPr>
          <a:xfrm>
            <a:off x="8808719" y="6340792"/>
            <a:ext cx="2651762" cy="396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2000"/>
            </a:pPr>
            <a:endParaRPr/>
          </a:p>
        </p:txBody>
      </p:sp>
      <p:sp>
        <p:nvSpPr>
          <p:cNvPr id="66" name="TextBox 14"/>
          <p:cNvSpPr/>
          <p:nvPr/>
        </p:nvSpPr>
        <p:spPr>
          <a:xfrm>
            <a:off x="25052" y="-3563"/>
            <a:ext cx="12192001" cy="131033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rgbClr val="FFFFFF"/>
              </a:gs>
              <a:gs pos="100000">
                <a:schemeClr val="accent1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/>
          <p:nvPr/>
        </p:nvSpPr>
        <p:spPr>
          <a:xfrm>
            <a:off x="0" y="3482"/>
            <a:ext cx="12217053" cy="805957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chemeClr val="accent1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4400" b="1">
                <a:solidFill>
                  <a:srgbClr val="0BC564"/>
                </a:solidFill>
                <a:latin typeface="Sitka Subheading"/>
                <a:ea typeface="Sitka Subheading"/>
                <a:cs typeface="Sitka Subheading"/>
                <a:sym typeface="Sitka Subheading"/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05331" y="1334133"/>
            <a:ext cx="10962969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243697"/>
            <a:ext cx="12192000" cy="653979"/>
            <a:chOff x="0" y="0"/>
            <a:chExt cx="12192000" cy="653978"/>
          </a:xfrm>
        </p:grpSpPr>
        <p:sp>
          <p:nvSpPr>
            <p:cNvPr id="4" name="Rectangle 8"/>
            <p:cNvSpPr/>
            <p:nvPr/>
          </p:nvSpPr>
          <p:spPr>
            <a:xfrm>
              <a:off x="0" y="0"/>
              <a:ext cx="12192000" cy="653979"/>
            </a:xfrm>
            <a:prstGeom prst="rect">
              <a:avLst/>
            </a:prstGeom>
            <a:gradFill flip="none" rotWithShape="1">
              <a:gsLst>
                <a:gs pos="0">
                  <a:srgbClr val="F6F8FC"/>
                </a:gs>
                <a:gs pos="100000">
                  <a:srgbClr val="CFAECF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5" name="Picture 9" descr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8325" y="28481"/>
              <a:ext cx="2200676" cy="547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Rectangle 10"/>
            <p:cNvSpPr txBox="1"/>
            <p:nvPr/>
          </p:nvSpPr>
          <p:spPr>
            <a:xfrm>
              <a:off x="3685856" y="226695"/>
              <a:ext cx="4601917" cy="214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 i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Where Materials Begin and Society Benefits</a:t>
              </a:r>
            </a:p>
          </p:txBody>
        </p:sp>
        <p:pic>
          <p:nvPicPr>
            <p:cNvPr id="7" name="Picture 6" descr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998" y="14192"/>
              <a:ext cx="616494" cy="619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Rectangle 17"/>
          <p:cNvSpPr/>
          <p:nvPr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rgbClr val="FFE69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ight Triangle 18"/>
          <p:cNvSpPr/>
          <p:nvPr/>
        </p:nvSpPr>
        <p:spPr>
          <a:xfrm>
            <a:off x="2762250" y="261461"/>
            <a:ext cx="457269" cy="417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69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" name="Group 19"/>
          <p:cNvGrpSpPr/>
          <p:nvPr/>
        </p:nvGrpSpPr>
        <p:grpSpPr>
          <a:xfrm>
            <a:off x="4707583" y="807282"/>
            <a:ext cx="7484417" cy="444971"/>
            <a:chOff x="0" y="0"/>
            <a:chExt cx="7484416" cy="444969"/>
          </a:xfrm>
        </p:grpSpPr>
        <p:sp>
          <p:nvSpPr>
            <p:cNvPr id="11" name="Rectangle 20"/>
            <p:cNvSpPr/>
            <p:nvPr/>
          </p:nvSpPr>
          <p:spPr>
            <a:xfrm>
              <a:off x="457268" y="0"/>
              <a:ext cx="7027149" cy="444969"/>
            </a:xfrm>
            <a:prstGeom prst="rect">
              <a:avLst/>
            </a:prstGeom>
            <a:solidFill>
              <a:srgbClr val="FFE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Right Triangle 21"/>
            <p:cNvSpPr/>
            <p:nvPr/>
          </p:nvSpPr>
          <p:spPr>
            <a:xfrm rot="10800000">
              <a:off x="-1" y="0"/>
              <a:ext cx="457270" cy="44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1312" marR="0" indent="-341312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8001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88000"/>
        <a:buFontTx/>
        <a:buChar char="❖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/>
          <p:cNvSpPr txBox="1"/>
          <p:nvPr/>
        </p:nvSpPr>
        <p:spPr>
          <a:xfrm>
            <a:off x="2973069" y="186761"/>
            <a:ext cx="9171615" cy="401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lnSpc>
                <a:spcPct val="90000"/>
              </a:lnSpc>
              <a:defRPr sz="2050" b="1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Interface-induced superconductivity in magnetic topological insulators</a:t>
            </a:r>
          </a:p>
        </p:txBody>
      </p:sp>
      <p:sp>
        <p:nvSpPr>
          <p:cNvPr id="84" name="TextBox 8"/>
          <p:cNvSpPr txBox="1"/>
          <p:nvPr/>
        </p:nvSpPr>
        <p:spPr>
          <a:xfrm>
            <a:off x="193500" y="213253"/>
            <a:ext cx="2575342" cy="52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Penn State MRSEC </a:t>
            </a:r>
          </a:p>
          <a:p>
            <a:pPr>
              <a:lnSpc>
                <a:spcPct val="90000"/>
              </a:lnSpc>
              <a:defRPr sz="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DMR-</a:t>
            </a:r>
            <a:r>
              <a:rPr sz="1600">
                <a:solidFill>
                  <a:srgbClr val="222222"/>
                </a:solidFill>
              </a:rPr>
              <a:t>2011839</a:t>
            </a:r>
          </a:p>
        </p:txBody>
      </p:sp>
      <p:sp>
        <p:nvSpPr>
          <p:cNvPr id="85" name="TextBox 9"/>
          <p:cNvSpPr txBox="1"/>
          <p:nvPr/>
        </p:nvSpPr>
        <p:spPr>
          <a:xfrm>
            <a:off x="5158522" y="881776"/>
            <a:ext cx="6881001" cy="28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Nitin Samarth, Xiaodong Xu (UW), Weida Wu (Rutgers), Chao-Xing Liu, and Cui-Zu Chang</a:t>
            </a:r>
          </a:p>
        </p:txBody>
      </p:sp>
      <p:sp>
        <p:nvSpPr>
          <p:cNvPr id="86" name="Text Box 28"/>
          <p:cNvSpPr txBox="1"/>
          <p:nvPr/>
        </p:nvSpPr>
        <p:spPr>
          <a:xfrm>
            <a:off x="298585" y="1607879"/>
            <a:ext cx="5492579" cy="369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spcBef>
                <a:spcPts val="1100"/>
              </a:spcBef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 IRG1 team employed molecular beam epitaxy to synthesize heterostructures stacking a ferromagnetic topological insulator with a quantum anomalous Hall state, Cr-doped (Bi, Sb)</a:t>
            </a:r>
            <a:r>
              <a:rPr baseline="-5999"/>
              <a:t>2</a:t>
            </a:r>
            <a:r>
              <a:t>Te</a:t>
            </a:r>
            <a:r>
              <a:rPr baseline="-5999"/>
              <a:t>3</a:t>
            </a:r>
            <a:r>
              <a:t>, and an antiferromagnetic iron chalcogenide, FeTe, with an atomically sharp interface. An unexpected phenomenon emerges: interface-induced superconductivity. </a:t>
            </a:r>
          </a:p>
          <a:p>
            <a:pPr>
              <a:lnSpc>
                <a:spcPct val="110000"/>
              </a:lnSpc>
              <a:spcBef>
                <a:spcPts val="1100"/>
              </a:spcBef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Electrical transport, reflective magnetic circular dichroism, magnetic force microscopy, and angle-resolved photoemission spectroscopy demonstrate the coexistence of superconductivity, ferromagnetism, and topological band structure. </a:t>
            </a:r>
          </a:p>
          <a:p>
            <a:pPr>
              <a:lnSpc>
                <a:spcPct val="110000"/>
              </a:lnSpc>
              <a:spcBef>
                <a:spcPts val="1100"/>
              </a:spcBef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These QAH/FeTe heterostructures with robust interface-induced superconductivity provide an ideal platform for the exploration of chiral topological superconductivity and Majorana physics and thus constitute an important step toward scalable topological quantum computation. </a:t>
            </a:r>
          </a:p>
        </p:txBody>
      </p:sp>
      <p:sp>
        <p:nvSpPr>
          <p:cNvPr id="87" name="flSlide132Footer"/>
          <p:cNvSpPr txBox="1"/>
          <p:nvPr/>
        </p:nvSpPr>
        <p:spPr>
          <a:xfrm>
            <a:off x="45720" y="6537959"/>
            <a:ext cx="158115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r>
              <a:t>  </a:t>
            </a:r>
          </a:p>
        </p:txBody>
      </p:sp>
      <p:sp>
        <p:nvSpPr>
          <p:cNvPr id="88" name="TextBox 33"/>
          <p:cNvSpPr txBox="1"/>
          <p:nvPr/>
        </p:nvSpPr>
        <p:spPr>
          <a:xfrm>
            <a:off x="1229777" y="5643108"/>
            <a:ext cx="3349761" cy="351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914400"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Yi et al., </a:t>
            </a:r>
            <a:r>
              <a:rPr i="1"/>
              <a:t>Science</a:t>
            </a:r>
            <a:r>
              <a:t> </a:t>
            </a:r>
            <a:r>
              <a:rPr b="1">
                <a:solidFill>
                  <a:srgbClr val="222222"/>
                </a:solidFill>
              </a:rPr>
              <a:t>383</a:t>
            </a:r>
            <a:r>
              <a:t>, 634 (2024)</a:t>
            </a:r>
          </a:p>
        </p:txBody>
      </p:sp>
      <p:pic>
        <p:nvPicPr>
          <p:cNvPr id="8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50" y="1436669"/>
            <a:ext cx="5596347" cy="3658346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6"/>
              <p:cNvSpPr txBox="1"/>
              <p:nvPr/>
            </p:nvSpPr>
            <p:spPr>
              <a:xfrm>
                <a:off x="8169850" y="19189830"/>
                <a:ext cx="1105668" cy="28462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~ 11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sz="2400"/>
              </a:p>
            </p:txBody>
          </p:sp>
        </mc:Choice>
        <mc:Fallback>
          <p:sp>
            <p:nvSpPr>
              <p:cNvPr id="9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850" y="19189830"/>
                <a:ext cx="1105668" cy="284626"/>
              </a:xfrm>
              <a:prstGeom prst="rect">
                <a:avLst/>
              </a:prstGeom>
              <a:blipFill>
                <a:blip r:embed="rId4"/>
                <a:stretch>
                  <a:fillRect l="-9091" t="-8696" r="-14773" b="-7826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17"/>
          <p:cNvSpPr txBox="1"/>
          <p:nvPr/>
        </p:nvSpPr>
        <p:spPr>
          <a:xfrm>
            <a:off x="6308489" y="5081767"/>
            <a:ext cx="5615278" cy="949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R="10836" defTabSz="243840">
              <a:spcBef>
                <a:spcPts val="400"/>
              </a:spcBef>
              <a:buFont typeface="Arial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Left:</a:t>
            </a:r>
            <a:r>
              <a:t> MBE-grown Cr-doped (Bi,Sb)</a:t>
            </a:r>
            <a:r>
              <a:rPr baseline="-5999"/>
              <a:t>2</a:t>
            </a:r>
            <a:r>
              <a:t>Te</a:t>
            </a:r>
            <a:r>
              <a:rPr baseline="-5999"/>
              <a:t>3</a:t>
            </a:r>
            <a:r>
              <a:t>/FeTe heterostructures</a:t>
            </a:r>
          </a:p>
          <a:p>
            <a:pPr marR="10836" defTabSz="243840">
              <a:spcBef>
                <a:spcPts val="400"/>
              </a:spcBef>
              <a:buFont typeface="Arial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Middle, right:</a:t>
            </a:r>
            <a:r>
              <a:t> Coexistence of superconductivity, ferromagnetism, and topological order. STM measurements confirm a superconducting proximity effect.</a:t>
            </a:r>
          </a:p>
        </p:txBody>
      </p:sp>
      <p:pic>
        <p:nvPicPr>
          <p:cNvPr id="92" name="MRSEC logo" descr="MRSEC logo"/>
          <p:cNvPicPr>
            <a:picLocks noChangeAspect="1"/>
          </p:cNvPicPr>
          <p:nvPr/>
        </p:nvPicPr>
        <p:blipFill>
          <a:blip r:embed="rId5"/>
          <a:srcRect l="836" t="1803" r="1046" b="1809"/>
          <a:stretch>
            <a:fillRect/>
          </a:stretch>
        </p:blipFill>
        <p:spPr>
          <a:xfrm>
            <a:off x="9255757" y="6277741"/>
            <a:ext cx="1940720" cy="572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5" y="0"/>
                </a:moveTo>
                <a:cubicBezTo>
                  <a:pt x="3119" y="26"/>
                  <a:pt x="3112" y="110"/>
                  <a:pt x="3101" y="359"/>
                </a:cubicBezTo>
                <a:cubicBezTo>
                  <a:pt x="3098" y="422"/>
                  <a:pt x="3092" y="475"/>
                  <a:pt x="3088" y="539"/>
                </a:cubicBezTo>
                <a:cubicBezTo>
                  <a:pt x="3082" y="618"/>
                  <a:pt x="3078" y="702"/>
                  <a:pt x="3070" y="778"/>
                </a:cubicBezTo>
                <a:cubicBezTo>
                  <a:pt x="3067" y="807"/>
                  <a:pt x="3060" y="840"/>
                  <a:pt x="3057" y="868"/>
                </a:cubicBezTo>
                <a:cubicBezTo>
                  <a:pt x="3030" y="1096"/>
                  <a:pt x="2997" y="1291"/>
                  <a:pt x="2960" y="1407"/>
                </a:cubicBezTo>
                <a:cubicBezTo>
                  <a:pt x="2916" y="1542"/>
                  <a:pt x="2861" y="1646"/>
                  <a:pt x="2796" y="1721"/>
                </a:cubicBezTo>
                <a:cubicBezTo>
                  <a:pt x="2778" y="1742"/>
                  <a:pt x="2758" y="1750"/>
                  <a:pt x="2739" y="1766"/>
                </a:cubicBezTo>
                <a:cubicBezTo>
                  <a:pt x="2718" y="1784"/>
                  <a:pt x="2696" y="1814"/>
                  <a:pt x="2672" y="1826"/>
                </a:cubicBezTo>
                <a:cubicBezTo>
                  <a:pt x="2658" y="1834"/>
                  <a:pt x="2644" y="1836"/>
                  <a:pt x="2628" y="1841"/>
                </a:cubicBezTo>
                <a:cubicBezTo>
                  <a:pt x="2606" y="1849"/>
                  <a:pt x="2583" y="1851"/>
                  <a:pt x="2558" y="1856"/>
                </a:cubicBezTo>
                <a:cubicBezTo>
                  <a:pt x="2475" y="1872"/>
                  <a:pt x="2414" y="1873"/>
                  <a:pt x="2363" y="1841"/>
                </a:cubicBezTo>
                <a:cubicBezTo>
                  <a:pt x="2326" y="1825"/>
                  <a:pt x="2301" y="1791"/>
                  <a:pt x="2270" y="1736"/>
                </a:cubicBezTo>
                <a:cubicBezTo>
                  <a:pt x="2261" y="1719"/>
                  <a:pt x="2249" y="1698"/>
                  <a:pt x="2240" y="1677"/>
                </a:cubicBezTo>
                <a:cubicBezTo>
                  <a:pt x="2236" y="1670"/>
                  <a:pt x="2234" y="1669"/>
                  <a:pt x="2231" y="1662"/>
                </a:cubicBezTo>
                <a:cubicBezTo>
                  <a:pt x="2221" y="1638"/>
                  <a:pt x="2214" y="1614"/>
                  <a:pt x="2204" y="1587"/>
                </a:cubicBezTo>
                <a:cubicBezTo>
                  <a:pt x="2190" y="1549"/>
                  <a:pt x="2174" y="1500"/>
                  <a:pt x="2160" y="1452"/>
                </a:cubicBezTo>
                <a:cubicBezTo>
                  <a:pt x="2156" y="1438"/>
                  <a:pt x="2155" y="1421"/>
                  <a:pt x="2151" y="1407"/>
                </a:cubicBezTo>
                <a:cubicBezTo>
                  <a:pt x="2141" y="1369"/>
                  <a:pt x="2130" y="1332"/>
                  <a:pt x="2120" y="1287"/>
                </a:cubicBezTo>
                <a:cubicBezTo>
                  <a:pt x="2114" y="1260"/>
                  <a:pt x="2108" y="1225"/>
                  <a:pt x="2103" y="1198"/>
                </a:cubicBezTo>
                <a:cubicBezTo>
                  <a:pt x="2077" y="1086"/>
                  <a:pt x="2052" y="993"/>
                  <a:pt x="2045" y="928"/>
                </a:cubicBezTo>
                <a:lnTo>
                  <a:pt x="2045" y="913"/>
                </a:lnTo>
                <a:cubicBezTo>
                  <a:pt x="2042" y="898"/>
                  <a:pt x="2039" y="884"/>
                  <a:pt x="2036" y="868"/>
                </a:cubicBezTo>
                <a:cubicBezTo>
                  <a:pt x="2014" y="743"/>
                  <a:pt x="2003" y="738"/>
                  <a:pt x="1948" y="823"/>
                </a:cubicBezTo>
                <a:cubicBezTo>
                  <a:pt x="1901" y="896"/>
                  <a:pt x="1892" y="963"/>
                  <a:pt x="1904" y="1063"/>
                </a:cubicBezTo>
                <a:cubicBezTo>
                  <a:pt x="1932" y="1298"/>
                  <a:pt x="1947" y="1520"/>
                  <a:pt x="1948" y="1736"/>
                </a:cubicBezTo>
                <a:cubicBezTo>
                  <a:pt x="1948" y="1753"/>
                  <a:pt x="1948" y="1783"/>
                  <a:pt x="1948" y="1796"/>
                </a:cubicBezTo>
                <a:cubicBezTo>
                  <a:pt x="1948" y="1972"/>
                  <a:pt x="1938" y="2140"/>
                  <a:pt x="1917" y="2305"/>
                </a:cubicBezTo>
                <a:cubicBezTo>
                  <a:pt x="1916" y="2310"/>
                  <a:pt x="1918" y="2315"/>
                  <a:pt x="1917" y="2320"/>
                </a:cubicBezTo>
                <a:cubicBezTo>
                  <a:pt x="1915" y="2341"/>
                  <a:pt x="1911" y="2376"/>
                  <a:pt x="1908" y="2395"/>
                </a:cubicBezTo>
                <a:cubicBezTo>
                  <a:pt x="1898" y="2470"/>
                  <a:pt x="1883" y="2539"/>
                  <a:pt x="1864" y="2620"/>
                </a:cubicBezTo>
                <a:cubicBezTo>
                  <a:pt x="1861" y="2634"/>
                  <a:pt x="1858" y="2651"/>
                  <a:pt x="1855" y="2664"/>
                </a:cubicBezTo>
                <a:cubicBezTo>
                  <a:pt x="1851" y="2684"/>
                  <a:pt x="1847" y="2705"/>
                  <a:pt x="1842" y="2724"/>
                </a:cubicBezTo>
                <a:cubicBezTo>
                  <a:pt x="1829" y="2776"/>
                  <a:pt x="1813" y="2824"/>
                  <a:pt x="1798" y="2874"/>
                </a:cubicBezTo>
                <a:cubicBezTo>
                  <a:pt x="1795" y="2883"/>
                  <a:pt x="1795" y="2885"/>
                  <a:pt x="1793" y="2889"/>
                </a:cubicBezTo>
                <a:cubicBezTo>
                  <a:pt x="1737" y="3072"/>
                  <a:pt x="1669" y="3241"/>
                  <a:pt x="1581" y="3383"/>
                </a:cubicBezTo>
                <a:cubicBezTo>
                  <a:pt x="1570" y="3401"/>
                  <a:pt x="1557" y="3411"/>
                  <a:pt x="1546" y="3428"/>
                </a:cubicBezTo>
                <a:cubicBezTo>
                  <a:pt x="1543" y="3432"/>
                  <a:pt x="1544" y="3439"/>
                  <a:pt x="1542" y="3443"/>
                </a:cubicBezTo>
                <a:cubicBezTo>
                  <a:pt x="1537" y="3449"/>
                  <a:pt x="1533" y="3452"/>
                  <a:pt x="1528" y="3458"/>
                </a:cubicBezTo>
                <a:cubicBezTo>
                  <a:pt x="1524" y="3464"/>
                  <a:pt x="1519" y="3467"/>
                  <a:pt x="1515" y="3473"/>
                </a:cubicBezTo>
                <a:cubicBezTo>
                  <a:pt x="1479" y="3524"/>
                  <a:pt x="1448" y="3565"/>
                  <a:pt x="1422" y="3593"/>
                </a:cubicBezTo>
                <a:cubicBezTo>
                  <a:pt x="1418" y="3597"/>
                  <a:pt x="1417" y="3603"/>
                  <a:pt x="1413" y="3607"/>
                </a:cubicBezTo>
                <a:cubicBezTo>
                  <a:pt x="1406" y="3615"/>
                  <a:pt x="1392" y="3619"/>
                  <a:pt x="1387" y="3622"/>
                </a:cubicBezTo>
                <a:cubicBezTo>
                  <a:pt x="1383" y="3625"/>
                  <a:pt x="1378" y="3636"/>
                  <a:pt x="1374" y="3637"/>
                </a:cubicBezTo>
                <a:cubicBezTo>
                  <a:pt x="1363" y="3645"/>
                  <a:pt x="1346" y="3652"/>
                  <a:pt x="1338" y="3652"/>
                </a:cubicBezTo>
                <a:cubicBezTo>
                  <a:pt x="1305" y="3652"/>
                  <a:pt x="1270" y="3619"/>
                  <a:pt x="1232" y="3578"/>
                </a:cubicBezTo>
                <a:cubicBezTo>
                  <a:pt x="1232" y="3577"/>
                  <a:pt x="1229" y="3578"/>
                  <a:pt x="1228" y="3578"/>
                </a:cubicBezTo>
                <a:cubicBezTo>
                  <a:pt x="1225" y="3574"/>
                  <a:pt x="1222" y="3581"/>
                  <a:pt x="1219" y="3578"/>
                </a:cubicBezTo>
                <a:cubicBezTo>
                  <a:pt x="1212" y="3570"/>
                  <a:pt x="1204" y="3557"/>
                  <a:pt x="1197" y="3548"/>
                </a:cubicBezTo>
                <a:cubicBezTo>
                  <a:pt x="1188" y="3535"/>
                  <a:pt x="1180" y="3532"/>
                  <a:pt x="1171" y="3518"/>
                </a:cubicBezTo>
                <a:cubicBezTo>
                  <a:pt x="1153" y="3492"/>
                  <a:pt x="1135" y="3448"/>
                  <a:pt x="1118" y="3413"/>
                </a:cubicBezTo>
                <a:cubicBezTo>
                  <a:pt x="1099" y="3377"/>
                  <a:pt x="1085" y="3349"/>
                  <a:pt x="1069" y="3308"/>
                </a:cubicBezTo>
                <a:cubicBezTo>
                  <a:pt x="1067" y="3303"/>
                  <a:pt x="1062" y="3298"/>
                  <a:pt x="1060" y="3293"/>
                </a:cubicBezTo>
                <a:cubicBezTo>
                  <a:pt x="1060" y="3292"/>
                  <a:pt x="1061" y="3280"/>
                  <a:pt x="1060" y="3278"/>
                </a:cubicBezTo>
                <a:cubicBezTo>
                  <a:pt x="984" y="3088"/>
                  <a:pt x="965" y="3050"/>
                  <a:pt x="941" y="3084"/>
                </a:cubicBezTo>
                <a:lnTo>
                  <a:pt x="910" y="3188"/>
                </a:lnTo>
                <a:lnTo>
                  <a:pt x="875" y="3308"/>
                </a:lnTo>
                <a:cubicBezTo>
                  <a:pt x="871" y="3384"/>
                  <a:pt x="885" y="3464"/>
                  <a:pt x="919" y="3607"/>
                </a:cubicBezTo>
                <a:cubicBezTo>
                  <a:pt x="941" y="3698"/>
                  <a:pt x="960" y="3788"/>
                  <a:pt x="976" y="3877"/>
                </a:cubicBezTo>
                <a:cubicBezTo>
                  <a:pt x="983" y="3911"/>
                  <a:pt x="988" y="3947"/>
                  <a:pt x="994" y="3982"/>
                </a:cubicBezTo>
                <a:cubicBezTo>
                  <a:pt x="1005" y="4054"/>
                  <a:pt x="1013" y="4134"/>
                  <a:pt x="1020" y="4206"/>
                </a:cubicBezTo>
                <a:cubicBezTo>
                  <a:pt x="1021" y="4209"/>
                  <a:pt x="1025" y="4204"/>
                  <a:pt x="1025" y="4206"/>
                </a:cubicBezTo>
                <a:cubicBezTo>
                  <a:pt x="1027" y="4225"/>
                  <a:pt x="1028" y="4247"/>
                  <a:pt x="1029" y="4266"/>
                </a:cubicBezTo>
                <a:cubicBezTo>
                  <a:pt x="1037" y="4348"/>
                  <a:pt x="1040" y="4423"/>
                  <a:pt x="1042" y="4506"/>
                </a:cubicBezTo>
                <a:cubicBezTo>
                  <a:pt x="1043" y="4508"/>
                  <a:pt x="1042" y="4518"/>
                  <a:pt x="1042" y="4521"/>
                </a:cubicBezTo>
                <a:cubicBezTo>
                  <a:pt x="1048" y="4698"/>
                  <a:pt x="1045" y="4877"/>
                  <a:pt x="1029" y="5059"/>
                </a:cubicBezTo>
                <a:cubicBezTo>
                  <a:pt x="1026" y="5101"/>
                  <a:pt x="1020" y="5138"/>
                  <a:pt x="1016" y="5179"/>
                </a:cubicBezTo>
                <a:cubicBezTo>
                  <a:pt x="1014" y="5193"/>
                  <a:pt x="1013" y="5210"/>
                  <a:pt x="1012" y="5224"/>
                </a:cubicBezTo>
                <a:cubicBezTo>
                  <a:pt x="1011" y="5229"/>
                  <a:pt x="1012" y="5235"/>
                  <a:pt x="1012" y="5239"/>
                </a:cubicBezTo>
                <a:cubicBezTo>
                  <a:pt x="1008" y="5272"/>
                  <a:pt x="1003" y="5296"/>
                  <a:pt x="998" y="5329"/>
                </a:cubicBezTo>
                <a:cubicBezTo>
                  <a:pt x="982" y="5448"/>
                  <a:pt x="954" y="5600"/>
                  <a:pt x="919" y="5748"/>
                </a:cubicBezTo>
                <a:cubicBezTo>
                  <a:pt x="899" y="5841"/>
                  <a:pt x="877" y="5937"/>
                  <a:pt x="853" y="6032"/>
                </a:cubicBezTo>
                <a:cubicBezTo>
                  <a:pt x="818" y="6166"/>
                  <a:pt x="779" y="6259"/>
                  <a:pt x="742" y="6347"/>
                </a:cubicBezTo>
                <a:cubicBezTo>
                  <a:pt x="719" y="6409"/>
                  <a:pt x="699" y="6463"/>
                  <a:pt x="680" y="6496"/>
                </a:cubicBezTo>
                <a:cubicBezTo>
                  <a:pt x="679" y="6499"/>
                  <a:pt x="677" y="6509"/>
                  <a:pt x="676" y="6511"/>
                </a:cubicBezTo>
                <a:cubicBezTo>
                  <a:pt x="663" y="6536"/>
                  <a:pt x="650" y="6548"/>
                  <a:pt x="640" y="6556"/>
                </a:cubicBezTo>
                <a:cubicBezTo>
                  <a:pt x="632" y="6564"/>
                  <a:pt x="622" y="6565"/>
                  <a:pt x="614" y="6571"/>
                </a:cubicBezTo>
                <a:cubicBezTo>
                  <a:pt x="551" y="6635"/>
                  <a:pt x="485" y="6651"/>
                  <a:pt x="415" y="6601"/>
                </a:cubicBezTo>
                <a:cubicBezTo>
                  <a:pt x="383" y="6586"/>
                  <a:pt x="354" y="6560"/>
                  <a:pt x="327" y="6526"/>
                </a:cubicBezTo>
                <a:cubicBezTo>
                  <a:pt x="320" y="6517"/>
                  <a:pt x="320" y="6519"/>
                  <a:pt x="314" y="6511"/>
                </a:cubicBezTo>
                <a:cubicBezTo>
                  <a:pt x="304" y="6504"/>
                  <a:pt x="287" y="6486"/>
                  <a:pt x="278" y="6481"/>
                </a:cubicBezTo>
                <a:cubicBezTo>
                  <a:pt x="262" y="6487"/>
                  <a:pt x="253" y="6521"/>
                  <a:pt x="239" y="6586"/>
                </a:cubicBezTo>
                <a:cubicBezTo>
                  <a:pt x="192" y="6802"/>
                  <a:pt x="201" y="6903"/>
                  <a:pt x="274" y="7005"/>
                </a:cubicBezTo>
                <a:cubicBezTo>
                  <a:pt x="304" y="7048"/>
                  <a:pt x="339" y="7150"/>
                  <a:pt x="375" y="7260"/>
                </a:cubicBezTo>
                <a:cubicBezTo>
                  <a:pt x="394" y="7313"/>
                  <a:pt x="412" y="7365"/>
                  <a:pt x="428" y="7425"/>
                </a:cubicBezTo>
                <a:cubicBezTo>
                  <a:pt x="430" y="7429"/>
                  <a:pt x="432" y="7435"/>
                  <a:pt x="433" y="7440"/>
                </a:cubicBezTo>
                <a:cubicBezTo>
                  <a:pt x="436" y="7450"/>
                  <a:pt x="439" y="7459"/>
                  <a:pt x="442" y="7469"/>
                </a:cubicBezTo>
                <a:cubicBezTo>
                  <a:pt x="455" y="7518"/>
                  <a:pt x="466" y="7568"/>
                  <a:pt x="477" y="7619"/>
                </a:cubicBezTo>
                <a:cubicBezTo>
                  <a:pt x="500" y="7719"/>
                  <a:pt x="521" y="7823"/>
                  <a:pt x="530" y="7904"/>
                </a:cubicBezTo>
                <a:cubicBezTo>
                  <a:pt x="585" y="8399"/>
                  <a:pt x="536" y="9270"/>
                  <a:pt x="433" y="9820"/>
                </a:cubicBezTo>
                <a:cubicBezTo>
                  <a:pt x="422" y="9887"/>
                  <a:pt x="410" y="9964"/>
                  <a:pt x="402" y="9999"/>
                </a:cubicBezTo>
                <a:cubicBezTo>
                  <a:pt x="384" y="10077"/>
                  <a:pt x="358" y="10140"/>
                  <a:pt x="327" y="10209"/>
                </a:cubicBezTo>
                <a:cubicBezTo>
                  <a:pt x="275" y="10350"/>
                  <a:pt x="222" y="10445"/>
                  <a:pt x="150" y="10493"/>
                </a:cubicBezTo>
                <a:cubicBezTo>
                  <a:pt x="129" y="10512"/>
                  <a:pt x="108" y="10519"/>
                  <a:pt x="88" y="10523"/>
                </a:cubicBezTo>
                <a:cubicBezTo>
                  <a:pt x="85" y="10524"/>
                  <a:pt x="87" y="10522"/>
                  <a:pt x="84" y="10523"/>
                </a:cubicBezTo>
                <a:lnTo>
                  <a:pt x="27" y="10553"/>
                </a:lnTo>
                <a:cubicBezTo>
                  <a:pt x="5" y="10578"/>
                  <a:pt x="0" y="10640"/>
                  <a:pt x="0" y="10807"/>
                </a:cubicBezTo>
                <a:cubicBezTo>
                  <a:pt x="0" y="10970"/>
                  <a:pt x="6" y="11020"/>
                  <a:pt x="27" y="11047"/>
                </a:cubicBezTo>
                <a:lnTo>
                  <a:pt x="53" y="11047"/>
                </a:lnTo>
                <a:cubicBezTo>
                  <a:pt x="105" y="11047"/>
                  <a:pt x="152" y="11084"/>
                  <a:pt x="199" y="11137"/>
                </a:cubicBezTo>
                <a:cubicBezTo>
                  <a:pt x="329" y="11264"/>
                  <a:pt x="439" y="11594"/>
                  <a:pt x="499" y="12080"/>
                </a:cubicBezTo>
                <a:cubicBezTo>
                  <a:pt x="542" y="12426"/>
                  <a:pt x="564" y="13161"/>
                  <a:pt x="543" y="13532"/>
                </a:cubicBezTo>
                <a:cubicBezTo>
                  <a:pt x="540" y="13594"/>
                  <a:pt x="532" y="13667"/>
                  <a:pt x="521" y="13741"/>
                </a:cubicBezTo>
                <a:cubicBezTo>
                  <a:pt x="519" y="13761"/>
                  <a:pt x="515" y="13782"/>
                  <a:pt x="512" y="13801"/>
                </a:cubicBezTo>
                <a:cubicBezTo>
                  <a:pt x="510" y="13823"/>
                  <a:pt x="506" y="13842"/>
                  <a:pt x="504" y="13861"/>
                </a:cubicBezTo>
                <a:cubicBezTo>
                  <a:pt x="472" y="14085"/>
                  <a:pt x="410" y="14300"/>
                  <a:pt x="336" y="14460"/>
                </a:cubicBezTo>
                <a:cubicBezTo>
                  <a:pt x="315" y="14515"/>
                  <a:pt x="298" y="14567"/>
                  <a:pt x="278" y="14595"/>
                </a:cubicBezTo>
                <a:cubicBezTo>
                  <a:pt x="268" y="14608"/>
                  <a:pt x="263" y="14615"/>
                  <a:pt x="256" y="14625"/>
                </a:cubicBezTo>
                <a:cubicBezTo>
                  <a:pt x="249" y="14638"/>
                  <a:pt x="240" y="14643"/>
                  <a:pt x="234" y="14654"/>
                </a:cubicBezTo>
                <a:cubicBezTo>
                  <a:pt x="233" y="14656"/>
                  <a:pt x="230" y="14668"/>
                  <a:pt x="230" y="14669"/>
                </a:cubicBezTo>
                <a:cubicBezTo>
                  <a:pt x="221" y="14687"/>
                  <a:pt x="220" y="14688"/>
                  <a:pt x="216" y="14699"/>
                </a:cubicBezTo>
                <a:cubicBezTo>
                  <a:pt x="213" y="14719"/>
                  <a:pt x="213" y="14740"/>
                  <a:pt x="216" y="14774"/>
                </a:cubicBezTo>
                <a:cubicBezTo>
                  <a:pt x="217" y="14783"/>
                  <a:pt x="220" y="14807"/>
                  <a:pt x="221" y="14819"/>
                </a:cubicBezTo>
                <a:cubicBezTo>
                  <a:pt x="225" y="14852"/>
                  <a:pt x="227" y="14886"/>
                  <a:pt x="234" y="14939"/>
                </a:cubicBezTo>
                <a:cubicBezTo>
                  <a:pt x="253" y="15079"/>
                  <a:pt x="275" y="15125"/>
                  <a:pt x="300" y="15089"/>
                </a:cubicBezTo>
                <a:cubicBezTo>
                  <a:pt x="315" y="15068"/>
                  <a:pt x="339" y="15044"/>
                  <a:pt x="371" y="15029"/>
                </a:cubicBezTo>
                <a:cubicBezTo>
                  <a:pt x="451" y="14954"/>
                  <a:pt x="524" y="14953"/>
                  <a:pt x="596" y="14999"/>
                </a:cubicBezTo>
                <a:cubicBezTo>
                  <a:pt x="621" y="15001"/>
                  <a:pt x="645" y="15002"/>
                  <a:pt x="658" y="15014"/>
                </a:cubicBezTo>
                <a:cubicBezTo>
                  <a:pt x="698" y="15048"/>
                  <a:pt x="746" y="15160"/>
                  <a:pt x="795" y="15313"/>
                </a:cubicBezTo>
                <a:cubicBezTo>
                  <a:pt x="849" y="15465"/>
                  <a:pt x="899" y="15650"/>
                  <a:pt x="941" y="15882"/>
                </a:cubicBezTo>
                <a:cubicBezTo>
                  <a:pt x="962" y="15989"/>
                  <a:pt x="979" y="16102"/>
                  <a:pt x="994" y="16211"/>
                </a:cubicBezTo>
                <a:cubicBezTo>
                  <a:pt x="1023" y="16431"/>
                  <a:pt x="1042" y="16631"/>
                  <a:pt x="1051" y="16810"/>
                </a:cubicBezTo>
                <a:cubicBezTo>
                  <a:pt x="1054" y="16866"/>
                  <a:pt x="1055" y="16921"/>
                  <a:pt x="1056" y="16975"/>
                </a:cubicBezTo>
                <a:cubicBezTo>
                  <a:pt x="1058" y="17043"/>
                  <a:pt x="1057" y="17105"/>
                  <a:pt x="1056" y="17169"/>
                </a:cubicBezTo>
                <a:cubicBezTo>
                  <a:pt x="1056" y="17176"/>
                  <a:pt x="1056" y="17178"/>
                  <a:pt x="1056" y="17184"/>
                </a:cubicBezTo>
                <a:cubicBezTo>
                  <a:pt x="1048" y="17470"/>
                  <a:pt x="1011" y="17744"/>
                  <a:pt x="936" y="18052"/>
                </a:cubicBezTo>
                <a:lnTo>
                  <a:pt x="923" y="18097"/>
                </a:lnTo>
                <a:cubicBezTo>
                  <a:pt x="915" y="18139"/>
                  <a:pt x="900" y="18217"/>
                  <a:pt x="897" y="18232"/>
                </a:cubicBezTo>
                <a:cubicBezTo>
                  <a:pt x="889" y="18272"/>
                  <a:pt x="894" y="18324"/>
                  <a:pt x="906" y="18382"/>
                </a:cubicBezTo>
                <a:lnTo>
                  <a:pt x="928" y="18457"/>
                </a:lnTo>
                <a:lnTo>
                  <a:pt x="941" y="18501"/>
                </a:lnTo>
                <a:cubicBezTo>
                  <a:pt x="977" y="18590"/>
                  <a:pt x="1007" y="18576"/>
                  <a:pt x="1047" y="18427"/>
                </a:cubicBezTo>
                <a:cubicBezTo>
                  <a:pt x="1052" y="18406"/>
                  <a:pt x="1067" y="18364"/>
                  <a:pt x="1078" y="18337"/>
                </a:cubicBezTo>
                <a:cubicBezTo>
                  <a:pt x="1088" y="18309"/>
                  <a:pt x="1098" y="18286"/>
                  <a:pt x="1109" y="18262"/>
                </a:cubicBezTo>
                <a:cubicBezTo>
                  <a:pt x="1137" y="18197"/>
                  <a:pt x="1169" y="18153"/>
                  <a:pt x="1201" y="18112"/>
                </a:cubicBezTo>
                <a:cubicBezTo>
                  <a:pt x="1202" y="18111"/>
                  <a:pt x="1205" y="18099"/>
                  <a:pt x="1206" y="18097"/>
                </a:cubicBezTo>
                <a:cubicBezTo>
                  <a:pt x="1207" y="18095"/>
                  <a:pt x="1209" y="18099"/>
                  <a:pt x="1210" y="18097"/>
                </a:cubicBezTo>
                <a:cubicBezTo>
                  <a:pt x="1214" y="18092"/>
                  <a:pt x="1215" y="18087"/>
                  <a:pt x="1219" y="18082"/>
                </a:cubicBezTo>
                <a:cubicBezTo>
                  <a:pt x="1397" y="17846"/>
                  <a:pt x="1558" y="18014"/>
                  <a:pt x="1745" y="18606"/>
                </a:cubicBezTo>
                <a:cubicBezTo>
                  <a:pt x="1818" y="18822"/>
                  <a:pt x="1886" y="19050"/>
                  <a:pt x="1913" y="19220"/>
                </a:cubicBezTo>
                <a:cubicBezTo>
                  <a:pt x="1914" y="19226"/>
                  <a:pt x="1916" y="19229"/>
                  <a:pt x="1917" y="19235"/>
                </a:cubicBezTo>
                <a:cubicBezTo>
                  <a:pt x="1918" y="19238"/>
                  <a:pt x="1917" y="19247"/>
                  <a:pt x="1917" y="19250"/>
                </a:cubicBezTo>
                <a:cubicBezTo>
                  <a:pt x="1923" y="19294"/>
                  <a:pt x="1931" y="19345"/>
                  <a:pt x="1935" y="19400"/>
                </a:cubicBezTo>
                <a:cubicBezTo>
                  <a:pt x="1971" y="19684"/>
                  <a:pt x="1969" y="19958"/>
                  <a:pt x="1935" y="20313"/>
                </a:cubicBezTo>
                <a:cubicBezTo>
                  <a:pt x="1933" y="20336"/>
                  <a:pt x="1928" y="20366"/>
                  <a:pt x="1926" y="20388"/>
                </a:cubicBezTo>
                <a:cubicBezTo>
                  <a:pt x="1923" y="20419"/>
                  <a:pt x="1920" y="20439"/>
                  <a:pt x="1917" y="20462"/>
                </a:cubicBezTo>
                <a:cubicBezTo>
                  <a:pt x="1897" y="20665"/>
                  <a:pt x="1904" y="20699"/>
                  <a:pt x="1952" y="20762"/>
                </a:cubicBezTo>
                <a:cubicBezTo>
                  <a:pt x="1990" y="20810"/>
                  <a:pt x="2012" y="20825"/>
                  <a:pt x="2027" y="20822"/>
                </a:cubicBezTo>
                <a:cubicBezTo>
                  <a:pt x="2034" y="20811"/>
                  <a:pt x="2039" y="20794"/>
                  <a:pt x="2045" y="20762"/>
                </a:cubicBezTo>
                <a:lnTo>
                  <a:pt x="2063" y="20642"/>
                </a:lnTo>
                <a:cubicBezTo>
                  <a:pt x="2063" y="20640"/>
                  <a:pt x="2063" y="20629"/>
                  <a:pt x="2063" y="20627"/>
                </a:cubicBezTo>
                <a:cubicBezTo>
                  <a:pt x="2066" y="20611"/>
                  <a:pt x="2068" y="20600"/>
                  <a:pt x="2072" y="20582"/>
                </a:cubicBezTo>
                <a:cubicBezTo>
                  <a:pt x="2086" y="20495"/>
                  <a:pt x="2109" y="20402"/>
                  <a:pt x="2133" y="20298"/>
                </a:cubicBezTo>
                <a:cubicBezTo>
                  <a:pt x="2139" y="20273"/>
                  <a:pt x="2145" y="20246"/>
                  <a:pt x="2151" y="20223"/>
                </a:cubicBezTo>
                <a:cubicBezTo>
                  <a:pt x="2160" y="20188"/>
                  <a:pt x="2164" y="20148"/>
                  <a:pt x="2173" y="20118"/>
                </a:cubicBezTo>
                <a:cubicBezTo>
                  <a:pt x="2187" y="20072"/>
                  <a:pt x="2203" y="20037"/>
                  <a:pt x="2217" y="19998"/>
                </a:cubicBezTo>
                <a:cubicBezTo>
                  <a:pt x="2243" y="19930"/>
                  <a:pt x="2269" y="19864"/>
                  <a:pt x="2297" y="19819"/>
                </a:cubicBezTo>
                <a:cubicBezTo>
                  <a:pt x="2305" y="19802"/>
                  <a:pt x="2313" y="19783"/>
                  <a:pt x="2319" y="19774"/>
                </a:cubicBezTo>
                <a:cubicBezTo>
                  <a:pt x="2436" y="19608"/>
                  <a:pt x="2613" y="19642"/>
                  <a:pt x="2774" y="19864"/>
                </a:cubicBezTo>
                <a:cubicBezTo>
                  <a:pt x="2804" y="19906"/>
                  <a:pt x="2827" y="19951"/>
                  <a:pt x="2853" y="19998"/>
                </a:cubicBezTo>
                <a:cubicBezTo>
                  <a:pt x="2859" y="20007"/>
                  <a:pt x="2866" y="20019"/>
                  <a:pt x="2871" y="20028"/>
                </a:cubicBezTo>
                <a:cubicBezTo>
                  <a:pt x="2889" y="20062"/>
                  <a:pt x="2904" y="20097"/>
                  <a:pt x="2920" y="20133"/>
                </a:cubicBezTo>
                <a:cubicBezTo>
                  <a:pt x="2925" y="20146"/>
                  <a:pt x="2932" y="20150"/>
                  <a:pt x="2937" y="20163"/>
                </a:cubicBezTo>
                <a:cubicBezTo>
                  <a:pt x="2944" y="20178"/>
                  <a:pt x="2949" y="20192"/>
                  <a:pt x="2955" y="20208"/>
                </a:cubicBezTo>
                <a:cubicBezTo>
                  <a:pt x="2979" y="20272"/>
                  <a:pt x="2999" y="20343"/>
                  <a:pt x="3017" y="20417"/>
                </a:cubicBezTo>
                <a:cubicBezTo>
                  <a:pt x="3018" y="20420"/>
                  <a:pt x="3021" y="20430"/>
                  <a:pt x="3021" y="20432"/>
                </a:cubicBezTo>
                <a:cubicBezTo>
                  <a:pt x="3031" y="20473"/>
                  <a:pt x="3040" y="20511"/>
                  <a:pt x="3048" y="20552"/>
                </a:cubicBezTo>
                <a:cubicBezTo>
                  <a:pt x="3050" y="20566"/>
                  <a:pt x="3050" y="20583"/>
                  <a:pt x="3052" y="20597"/>
                </a:cubicBezTo>
                <a:cubicBezTo>
                  <a:pt x="3059" y="20638"/>
                  <a:pt x="3069" y="20674"/>
                  <a:pt x="3074" y="20717"/>
                </a:cubicBezTo>
                <a:cubicBezTo>
                  <a:pt x="3076" y="20730"/>
                  <a:pt x="3077" y="20748"/>
                  <a:pt x="3079" y="20762"/>
                </a:cubicBezTo>
                <a:cubicBezTo>
                  <a:pt x="3092" y="20869"/>
                  <a:pt x="3100" y="20982"/>
                  <a:pt x="3105" y="21106"/>
                </a:cubicBezTo>
                <a:cubicBezTo>
                  <a:pt x="3108" y="21159"/>
                  <a:pt x="3109" y="21215"/>
                  <a:pt x="3110" y="21271"/>
                </a:cubicBezTo>
                <a:cubicBezTo>
                  <a:pt x="3111" y="21309"/>
                  <a:pt x="3114" y="21336"/>
                  <a:pt x="3114" y="21375"/>
                </a:cubicBezTo>
                <a:lnTo>
                  <a:pt x="3114" y="21480"/>
                </a:lnTo>
                <a:cubicBezTo>
                  <a:pt x="3117" y="21557"/>
                  <a:pt x="3126" y="21586"/>
                  <a:pt x="3145" y="21600"/>
                </a:cubicBezTo>
                <a:lnTo>
                  <a:pt x="3189" y="21600"/>
                </a:lnTo>
                <a:lnTo>
                  <a:pt x="3242" y="21600"/>
                </a:lnTo>
                <a:cubicBezTo>
                  <a:pt x="3249" y="21593"/>
                  <a:pt x="3251" y="21589"/>
                  <a:pt x="3255" y="21570"/>
                </a:cubicBezTo>
                <a:lnTo>
                  <a:pt x="3273" y="21196"/>
                </a:lnTo>
                <a:cubicBezTo>
                  <a:pt x="3273" y="21188"/>
                  <a:pt x="3273" y="21189"/>
                  <a:pt x="3273" y="21181"/>
                </a:cubicBezTo>
                <a:cubicBezTo>
                  <a:pt x="3276" y="21114"/>
                  <a:pt x="3277" y="21050"/>
                  <a:pt x="3282" y="20986"/>
                </a:cubicBezTo>
                <a:cubicBezTo>
                  <a:pt x="3287" y="20914"/>
                  <a:pt x="3297" y="20842"/>
                  <a:pt x="3304" y="20777"/>
                </a:cubicBezTo>
                <a:cubicBezTo>
                  <a:pt x="3314" y="20683"/>
                  <a:pt x="3326" y="20602"/>
                  <a:pt x="3339" y="20522"/>
                </a:cubicBezTo>
                <a:cubicBezTo>
                  <a:pt x="3342" y="20510"/>
                  <a:pt x="3342" y="20490"/>
                  <a:pt x="3344" y="20477"/>
                </a:cubicBezTo>
                <a:cubicBezTo>
                  <a:pt x="3355" y="20420"/>
                  <a:pt x="3366" y="20364"/>
                  <a:pt x="3379" y="20313"/>
                </a:cubicBezTo>
                <a:cubicBezTo>
                  <a:pt x="3386" y="20285"/>
                  <a:pt x="3393" y="20264"/>
                  <a:pt x="3401" y="20238"/>
                </a:cubicBezTo>
                <a:cubicBezTo>
                  <a:pt x="3412" y="20203"/>
                  <a:pt x="3425" y="20165"/>
                  <a:pt x="3437" y="20133"/>
                </a:cubicBezTo>
                <a:cubicBezTo>
                  <a:pt x="3445" y="20111"/>
                  <a:pt x="3454" y="20094"/>
                  <a:pt x="3463" y="20073"/>
                </a:cubicBezTo>
                <a:cubicBezTo>
                  <a:pt x="3502" y="19983"/>
                  <a:pt x="3547" y="19900"/>
                  <a:pt x="3600" y="19834"/>
                </a:cubicBezTo>
                <a:cubicBezTo>
                  <a:pt x="3623" y="19804"/>
                  <a:pt x="3649" y="19792"/>
                  <a:pt x="3680" y="19774"/>
                </a:cubicBezTo>
                <a:cubicBezTo>
                  <a:pt x="3781" y="19685"/>
                  <a:pt x="3885" y="19651"/>
                  <a:pt x="3980" y="19699"/>
                </a:cubicBezTo>
                <a:cubicBezTo>
                  <a:pt x="4010" y="19714"/>
                  <a:pt x="4040" y="19749"/>
                  <a:pt x="4073" y="19804"/>
                </a:cubicBezTo>
                <a:cubicBezTo>
                  <a:pt x="4078" y="19813"/>
                  <a:pt x="4082" y="19827"/>
                  <a:pt x="4086" y="19834"/>
                </a:cubicBezTo>
                <a:cubicBezTo>
                  <a:pt x="4088" y="19836"/>
                  <a:pt x="4089" y="19831"/>
                  <a:pt x="4090" y="19834"/>
                </a:cubicBezTo>
                <a:cubicBezTo>
                  <a:pt x="4101" y="19851"/>
                  <a:pt x="4114" y="19883"/>
                  <a:pt x="4126" y="19909"/>
                </a:cubicBezTo>
                <a:cubicBezTo>
                  <a:pt x="4135" y="19930"/>
                  <a:pt x="4143" y="19960"/>
                  <a:pt x="4152" y="19983"/>
                </a:cubicBezTo>
                <a:cubicBezTo>
                  <a:pt x="4155" y="19992"/>
                  <a:pt x="4162" y="19990"/>
                  <a:pt x="4165" y="19998"/>
                </a:cubicBezTo>
                <a:cubicBezTo>
                  <a:pt x="4231" y="20170"/>
                  <a:pt x="4286" y="20389"/>
                  <a:pt x="4311" y="20597"/>
                </a:cubicBezTo>
                <a:cubicBezTo>
                  <a:pt x="4344" y="20865"/>
                  <a:pt x="4339" y="20867"/>
                  <a:pt x="4417" y="20747"/>
                </a:cubicBezTo>
                <a:cubicBezTo>
                  <a:pt x="4458" y="20684"/>
                  <a:pt x="4467" y="20620"/>
                  <a:pt x="4461" y="20522"/>
                </a:cubicBezTo>
                <a:cubicBezTo>
                  <a:pt x="4457" y="20473"/>
                  <a:pt x="4455" y="20456"/>
                  <a:pt x="4448" y="20388"/>
                </a:cubicBezTo>
                <a:cubicBezTo>
                  <a:pt x="4441" y="20318"/>
                  <a:pt x="4435" y="20215"/>
                  <a:pt x="4430" y="20103"/>
                </a:cubicBezTo>
                <a:cubicBezTo>
                  <a:pt x="4428" y="20046"/>
                  <a:pt x="4427" y="19983"/>
                  <a:pt x="4426" y="19923"/>
                </a:cubicBezTo>
                <a:cubicBezTo>
                  <a:pt x="4425" y="19879"/>
                  <a:pt x="4422" y="19828"/>
                  <a:pt x="4422" y="19789"/>
                </a:cubicBezTo>
                <a:cubicBezTo>
                  <a:pt x="4422" y="19772"/>
                  <a:pt x="4421" y="19761"/>
                  <a:pt x="4422" y="19744"/>
                </a:cubicBezTo>
                <a:cubicBezTo>
                  <a:pt x="4422" y="19739"/>
                  <a:pt x="4426" y="19734"/>
                  <a:pt x="4426" y="19729"/>
                </a:cubicBezTo>
                <a:cubicBezTo>
                  <a:pt x="4427" y="19623"/>
                  <a:pt x="4428" y="19528"/>
                  <a:pt x="4435" y="19430"/>
                </a:cubicBezTo>
                <a:cubicBezTo>
                  <a:pt x="4441" y="19344"/>
                  <a:pt x="4450" y="19255"/>
                  <a:pt x="4461" y="19175"/>
                </a:cubicBezTo>
                <a:cubicBezTo>
                  <a:pt x="4463" y="19165"/>
                  <a:pt x="4464" y="19155"/>
                  <a:pt x="4466" y="19145"/>
                </a:cubicBezTo>
                <a:cubicBezTo>
                  <a:pt x="4466" y="19141"/>
                  <a:pt x="4469" y="19135"/>
                  <a:pt x="4470" y="19130"/>
                </a:cubicBezTo>
                <a:cubicBezTo>
                  <a:pt x="4512" y="18854"/>
                  <a:pt x="4581" y="18611"/>
                  <a:pt x="4682" y="18397"/>
                </a:cubicBezTo>
                <a:cubicBezTo>
                  <a:pt x="4685" y="18390"/>
                  <a:pt x="4688" y="18388"/>
                  <a:pt x="4691" y="18382"/>
                </a:cubicBezTo>
                <a:cubicBezTo>
                  <a:pt x="4693" y="18378"/>
                  <a:pt x="4694" y="18370"/>
                  <a:pt x="4695" y="18367"/>
                </a:cubicBezTo>
                <a:cubicBezTo>
                  <a:pt x="4709" y="18339"/>
                  <a:pt x="4725" y="18318"/>
                  <a:pt x="4740" y="18292"/>
                </a:cubicBezTo>
                <a:cubicBezTo>
                  <a:pt x="4776" y="18222"/>
                  <a:pt x="4813" y="18160"/>
                  <a:pt x="4850" y="18112"/>
                </a:cubicBezTo>
                <a:cubicBezTo>
                  <a:pt x="4860" y="18099"/>
                  <a:pt x="4871" y="18079"/>
                  <a:pt x="4881" y="18067"/>
                </a:cubicBezTo>
                <a:cubicBezTo>
                  <a:pt x="4886" y="18062"/>
                  <a:pt x="4889" y="18057"/>
                  <a:pt x="4894" y="18052"/>
                </a:cubicBezTo>
                <a:cubicBezTo>
                  <a:pt x="5039" y="17881"/>
                  <a:pt x="5138" y="17939"/>
                  <a:pt x="5265" y="18247"/>
                </a:cubicBezTo>
                <a:cubicBezTo>
                  <a:pt x="5279" y="18281"/>
                  <a:pt x="5291" y="18315"/>
                  <a:pt x="5305" y="18352"/>
                </a:cubicBezTo>
                <a:cubicBezTo>
                  <a:pt x="5362" y="18506"/>
                  <a:pt x="5386" y="18552"/>
                  <a:pt x="5407" y="18531"/>
                </a:cubicBezTo>
                <a:lnTo>
                  <a:pt x="5438" y="18427"/>
                </a:lnTo>
                <a:lnTo>
                  <a:pt x="5477" y="18292"/>
                </a:lnTo>
                <a:cubicBezTo>
                  <a:pt x="5481" y="18263"/>
                  <a:pt x="5482" y="18231"/>
                  <a:pt x="5482" y="18202"/>
                </a:cubicBezTo>
                <a:lnTo>
                  <a:pt x="5433" y="18007"/>
                </a:lnTo>
                <a:cubicBezTo>
                  <a:pt x="5414" y="17928"/>
                  <a:pt x="5399" y="17846"/>
                  <a:pt x="5385" y="17768"/>
                </a:cubicBezTo>
                <a:cubicBezTo>
                  <a:pt x="5374" y="17714"/>
                  <a:pt x="5362" y="17658"/>
                  <a:pt x="5354" y="17603"/>
                </a:cubicBezTo>
                <a:cubicBezTo>
                  <a:pt x="5323" y="17403"/>
                  <a:pt x="5306" y="17186"/>
                  <a:pt x="5305" y="16975"/>
                </a:cubicBezTo>
                <a:cubicBezTo>
                  <a:pt x="5304" y="16958"/>
                  <a:pt x="5305" y="16945"/>
                  <a:pt x="5305" y="16930"/>
                </a:cubicBezTo>
                <a:cubicBezTo>
                  <a:pt x="5305" y="16894"/>
                  <a:pt x="5308" y="16849"/>
                  <a:pt x="5309" y="16810"/>
                </a:cubicBezTo>
                <a:cubicBezTo>
                  <a:pt x="5310" y="16795"/>
                  <a:pt x="5309" y="16780"/>
                  <a:pt x="5309" y="16765"/>
                </a:cubicBezTo>
                <a:cubicBezTo>
                  <a:pt x="5311" y="16733"/>
                  <a:pt x="5316" y="16709"/>
                  <a:pt x="5318" y="16675"/>
                </a:cubicBezTo>
                <a:cubicBezTo>
                  <a:pt x="5327" y="16530"/>
                  <a:pt x="5340" y="16375"/>
                  <a:pt x="5362" y="16226"/>
                </a:cubicBezTo>
                <a:cubicBezTo>
                  <a:pt x="5363" y="16221"/>
                  <a:pt x="5362" y="16216"/>
                  <a:pt x="5362" y="16211"/>
                </a:cubicBezTo>
                <a:cubicBezTo>
                  <a:pt x="5363" y="16209"/>
                  <a:pt x="5367" y="16213"/>
                  <a:pt x="5367" y="16211"/>
                </a:cubicBezTo>
                <a:cubicBezTo>
                  <a:pt x="5374" y="16166"/>
                  <a:pt x="5381" y="16122"/>
                  <a:pt x="5389" y="16077"/>
                </a:cubicBezTo>
                <a:cubicBezTo>
                  <a:pt x="5402" y="16001"/>
                  <a:pt x="5417" y="15914"/>
                  <a:pt x="5433" y="15837"/>
                </a:cubicBezTo>
                <a:cubicBezTo>
                  <a:pt x="5495" y="15524"/>
                  <a:pt x="5569" y="15245"/>
                  <a:pt x="5641" y="15089"/>
                </a:cubicBezTo>
                <a:cubicBezTo>
                  <a:pt x="5657" y="15050"/>
                  <a:pt x="5676" y="15018"/>
                  <a:pt x="5689" y="14999"/>
                </a:cubicBezTo>
                <a:cubicBezTo>
                  <a:pt x="5692" y="14994"/>
                  <a:pt x="5695" y="15003"/>
                  <a:pt x="5698" y="14999"/>
                </a:cubicBezTo>
                <a:cubicBezTo>
                  <a:pt x="5710" y="14984"/>
                  <a:pt x="5725" y="14980"/>
                  <a:pt x="5738" y="14969"/>
                </a:cubicBezTo>
                <a:cubicBezTo>
                  <a:pt x="5795" y="14899"/>
                  <a:pt x="5852" y="14884"/>
                  <a:pt x="5919" y="14924"/>
                </a:cubicBezTo>
                <a:cubicBezTo>
                  <a:pt x="5953" y="14937"/>
                  <a:pt x="5987" y="14949"/>
                  <a:pt x="6016" y="14984"/>
                </a:cubicBezTo>
                <a:cubicBezTo>
                  <a:pt x="6068" y="15045"/>
                  <a:pt x="6094" y="15050"/>
                  <a:pt x="6113" y="14969"/>
                </a:cubicBezTo>
                <a:cubicBezTo>
                  <a:pt x="6125" y="14893"/>
                  <a:pt x="6135" y="14845"/>
                  <a:pt x="6144" y="14774"/>
                </a:cubicBezTo>
                <a:cubicBezTo>
                  <a:pt x="6151" y="14700"/>
                  <a:pt x="6148" y="14652"/>
                  <a:pt x="6135" y="14610"/>
                </a:cubicBezTo>
                <a:cubicBezTo>
                  <a:pt x="6127" y="14592"/>
                  <a:pt x="6111" y="14571"/>
                  <a:pt x="6100" y="14550"/>
                </a:cubicBezTo>
                <a:lnTo>
                  <a:pt x="6082" y="14505"/>
                </a:lnTo>
                <a:cubicBezTo>
                  <a:pt x="6053" y="14456"/>
                  <a:pt x="6018" y="14374"/>
                  <a:pt x="5985" y="14280"/>
                </a:cubicBezTo>
                <a:cubicBezTo>
                  <a:pt x="5936" y="14144"/>
                  <a:pt x="5892" y="13993"/>
                  <a:pt x="5862" y="13831"/>
                </a:cubicBezTo>
                <a:cubicBezTo>
                  <a:pt x="5860" y="13823"/>
                  <a:pt x="5859" y="13809"/>
                  <a:pt x="5857" y="13801"/>
                </a:cubicBezTo>
                <a:cubicBezTo>
                  <a:pt x="5853" y="13781"/>
                  <a:pt x="5847" y="13762"/>
                  <a:pt x="5844" y="13741"/>
                </a:cubicBezTo>
                <a:cubicBezTo>
                  <a:pt x="5843" y="13735"/>
                  <a:pt x="5845" y="13718"/>
                  <a:pt x="5844" y="13711"/>
                </a:cubicBezTo>
                <a:cubicBezTo>
                  <a:pt x="5835" y="13658"/>
                  <a:pt x="5826" y="13608"/>
                  <a:pt x="5822" y="13562"/>
                </a:cubicBezTo>
                <a:cubicBezTo>
                  <a:pt x="5793" y="13236"/>
                  <a:pt x="5798" y="12868"/>
                  <a:pt x="5831" y="12454"/>
                </a:cubicBezTo>
                <a:cubicBezTo>
                  <a:pt x="5838" y="12351"/>
                  <a:pt x="5847" y="12250"/>
                  <a:pt x="5857" y="12155"/>
                </a:cubicBezTo>
                <a:cubicBezTo>
                  <a:pt x="5858" y="12146"/>
                  <a:pt x="5856" y="12148"/>
                  <a:pt x="5857" y="12140"/>
                </a:cubicBezTo>
                <a:cubicBezTo>
                  <a:pt x="5858" y="12137"/>
                  <a:pt x="5861" y="12128"/>
                  <a:pt x="5862" y="12125"/>
                </a:cubicBezTo>
                <a:cubicBezTo>
                  <a:pt x="5862" y="12117"/>
                  <a:pt x="5861" y="12117"/>
                  <a:pt x="5862" y="12110"/>
                </a:cubicBezTo>
                <a:cubicBezTo>
                  <a:pt x="5865" y="12080"/>
                  <a:pt x="5871" y="12049"/>
                  <a:pt x="5875" y="12020"/>
                </a:cubicBezTo>
                <a:cubicBezTo>
                  <a:pt x="5944" y="11463"/>
                  <a:pt x="6036" y="11181"/>
                  <a:pt x="6193" y="11062"/>
                </a:cubicBezTo>
                <a:cubicBezTo>
                  <a:pt x="6232" y="11022"/>
                  <a:pt x="6271" y="11002"/>
                  <a:pt x="6312" y="11002"/>
                </a:cubicBezTo>
                <a:cubicBezTo>
                  <a:pt x="6346" y="11002"/>
                  <a:pt x="6357" y="10963"/>
                  <a:pt x="6361" y="10852"/>
                </a:cubicBezTo>
                <a:lnTo>
                  <a:pt x="6361" y="10733"/>
                </a:lnTo>
                <a:lnTo>
                  <a:pt x="6361" y="10703"/>
                </a:lnTo>
                <a:cubicBezTo>
                  <a:pt x="6358" y="10568"/>
                  <a:pt x="6335" y="10528"/>
                  <a:pt x="6241" y="10463"/>
                </a:cubicBezTo>
                <a:cubicBezTo>
                  <a:pt x="6220" y="10455"/>
                  <a:pt x="6201" y="10452"/>
                  <a:pt x="6180" y="10433"/>
                </a:cubicBezTo>
                <a:cubicBezTo>
                  <a:pt x="6169" y="10425"/>
                  <a:pt x="6159" y="10414"/>
                  <a:pt x="6149" y="10403"/>
                </a:cubicBezTo>
                <a:cubicBezTo>
                  <a:pt x="6147" y="10402"/>
                  <a:pt x="6146" y="10390"/>
                  <a:pt x="6144" y="10388"/>
                </a:cubicBezTo>
                <a:cubicBezTo>
                  <a:pt x="6086" y="10327"/>
                  <a:pt x="6036" y="10236"/>
                  <a:pt x="5990" y="10089"/>
                </a:cubicBezTo>
                <a:cubicBezTo>
                  <a:pt x="5980" y="10060"/>
                  <a:pt x="5972" y="10031"/>
                  <a:pt x="5963" y="9999"/>
                </a:cubicBezTo>
                <a:cubicBezTo>
                  <a:pt x="5960" y="9989"/>
                  <a:pt x="5957" y="9980"/>
                  <a:pt x="5954" y="9969"/>
                </a:cubicBezTo>
                <a:cubicBezTo>
                  <a:pt x="5943" y="9927"/>
                  <a:pt x="5933" y="9879"/>
                  <a:pt x="5923" y="9835"/>
                </a:cubicBezTo>
                <a:cubicBezTo>
                  <a:pt x="5922" y="9829"/>
                  <a:pt x="5920" y="9825"/>
                  <a:pt x="5919" y="9820"/>
                </a:cubicBezTo>
                <a:cubicBezTo>
                  <a:pt x="5917" y="9808"/>
                  <a:pt x="5913" y="9801"/>
                  <a:pt x="5910" y="9790"/>
                </a:cubicBezTo>
                <a:cubicBezTo>
                  <a:pt x="5903" y="9757"/>
                  <a:pt x="5899" y="9719"/>
                  <a:pt x="5893" y="9685"/>
                </a:cubicBezTo>
                <a:cubicBezTo>
                  <a:pt x="5889" y="9663"/>
                  <a:pt x="5883" y="9648"/>
                  <a:pt x="5879" y="9625"/>
                </a:cubicBezTo>
                <a:cubicBezTo>
                  <a:pt x="5874" y="9595"/>
                  <a:pt x="5870" y="9566"/>
                  <a:pt x="5866" y="9535"/>
                </a:cubicBezTo>
                <a:cubicBezTo>
                  <a:pt x="5863" y="9515"/>
                  <a:pt x="5860" y="9496"/>
                  <a:pt x="5857" y="9475"/>
                </a:cubicBezTo>
                <a:cubicBezTo>
                  <a:pt x="5855" y="9458"/>
                  <a:pt x="5855" y="9433"/>
                  <a:pt x="5853" y="9415"/>
                </a:cubicBezTo>
                <a:cubicBezTo>
                  <a:pt x="5851" y="9401"/>
                  <a:pt x="5845" y="9385"/>
                  <a:pt x="5844" y="9370"/>
                </a:cubicBezTo>
                <a:cubicBezTo>
                  <a:pt x="5843" y="9364"/>
                  <a:pt x="5845" y="9362"/>
                  <a:pt x="5844" y="9356"/>
                </a:cubicBezTo>
                <a:cubicBezTo>
                  <a:pt x="5817" y="9107"/>
                  <a:pt x="5804" y="8832"/>
                  <a:pt x="5804" y="8517"/>
                </a:cubicBezTo>
                <a:cubicBezTo>
                  <a:pt x="5804" y="8284"/>
                  <a:pt x="5811" y="7994"/>
                  <a:pt x="5822" y="7874"/>
                </a:cubicBezTo>
                <a:cubicBezTo>
                  <a:pt x="5823" y="7856"/>
                  <a:pt x="5829" y="7831"/>
                  <a:pt x="5831" y="7814"/>
                </a:cubicBezTo>
                <a:cubicBezTo>
                  <a:pt x="5835" y="7764"/>
                  <a:pt x="5838" y="7716"/>
                  <a:pt x="5844" y="7679"/>
                </a:cubicBezTo>
                <a:cubicBezTo>
                  <a:pt x="5884" y="7425"/>
                  <a:pt x="5964" y="7174"/>
                  <a:pt x="6052" y="7005"/>
                </a:cubicBezTo>
                <a:cubicBezTo>
                  <a:pt x="6063" y="6978"/>
                  <a:pt x="6076" y="6956"/>
                  <a:pt x="6087" y="6931"/>
                </a:cubicBezTo>
                <a:cubicBezTo>
                  <a:pt x="6124" y="6848"/>
                  <a:pt x="6133" y="6809"/>
                  <a:pt x="6127" y="6721"/>
                </a:cubicBezTo>
                <a:cubicBezTo>
                  <a:pt x="6126" y="6708"/>
                  <a:pt x="6123" y="6688"/>
                  <a:pt x="6122" y="6676"/>
                </a:cubicBezTo>
                <a:cubicBezTo>
                  <a:pt x="6120" y="6654"/>
                  <a:pt x="6122" y="6630"/>
                  <a:pt x="6118" y="6601"/>
                </a:cubicBezTo>
                <a:cubicBezTo>
                  <a:pt x="6092" y="6408"/>
                  <a:pt x="6088" y="6408"/>
                  <a:pt x="6003" y="6511"/>
                </a:cubicBezTo>
                <a:cubicBezTo>
                  <a:pt x="5899" y="6637"/>
                  <a:pt x="5795" y="6632"/>
                  <a:pt x="5703" y="6526"/>
                </a:cubicBezTo>
                <a:cubicBezTo>
                  <a:pt x="5699" y="6523"/>
                  <a:pt x="5697" y="6530"/>
                  <a:pt x="5694" y="6526"/>
                </a:cubicBezTo>
                <a:cubicBezTo>
                  <a:pt x="5688" y="6520"/>
                  <a:pt x="5682" y="6505"/>
                  <a:pt x="5676" y="6496"/>
                </a:cubicBezTo>
                <a:cubicBezTo>
                  <a:pt x="5670" y="6489"/>
                  <a:pt x="5659" y="6490"/>
                  <a:pt x="5654" y="6481"/>
                </a:cubicBezTo>
                <a:cubicBezTo>
                  <a:pt x="5650" y="6476"/>
                  <a:pt x="5649" y="6458"/>
                  <a:pt x="5645" y="6452"/>
                </a:cubicBezTo>
                <a:cubicBezTo>
                  <a:pt x="5640" y="6443"/>
                  <a:pt x="5633" y="6432"/>
                  <a:pt x="5627" y="6422"/>
                </a:cubicBezTo>
                <a:cubicBezTo>
                  <a:pt x="5620" y="6407"/>
                  <a:pt x="5613" y="6394"/>
                  <a:pt x="5605" y="6377"/>
                </a:cubicBezTo>
                <a:cubicBezTo>
                  <a:pt x="5551" y="6259"/>
                  <a:pt x="5501" y="6094"/>
                  <a:pt x="5455" y="5883"/>
                </a:cubicBezTo>
                <a:cubicBezTo>
                  <a:pt x="5448" y="5851"/>
                  <a:pt x="5440" y="5812"/>
                  <a:pt x="5433" y="5778"/>
                </a:cubicBezTo>
                <a:cubicBezTo>
                  <a:pt x="5425" y="5739"/>
                  <a:pt x="5418" y="5700"/>
                  <a:pt x="5411" y="5658"/>
                </a:cubicBezTo>
                <a:cubicBezTo>
                  <a:pt x="5404" y="5616"/>
                  <a:pt x="5396" y="5568"/>
                  <a:pt x="5389" y="5523"/>
                </a:cubicBezTo>
                <a:cubicBezTo>
                  <a:pt x="5381" y="5472"/>
                  <a:pt x="5375" y="5429"/>
                  <a:pt x="5367" y="5374"/>
                </a:cubicBezTo>
                <a:cubicBezTo>
                  <a:pt x="5364" y="5355"/>
                  <a:pt x="5360" y="5333"/>
                  <a:pt x="5358" y="5314"/>
                </a:cubicBezTo>
                <a:cubicBezTo>
                  <a:pt x="5357" y="5307"/>
                  <a:pt x="5359" y="5307"/>
                  <a:pt x="5358" y="5299"/>
                </a:cubicBezTo>
                <a:cubicBezTo>
                  <a:pt x="5355" y="5274"/>
                  <a:pt x="5348" y="5250"/>
                  <a:pt x="5345" y="5224"/>
                </a:cubicBezTo>
                <a:cubicBezTo>
                  <a:pt x="5328" y="5092"/>
                  <a:pt x="5318" y="4970"/>
                  <a:pt x="5309" y="4850"/>
                </a:cubicBezTo>
                <a:cubicBezTo>
                  <a:pt x="5298" y="4717"/>
                  <a:pt x="5292" y="4590"/>
                  <a:pt x="5292" y="4521"/>
                </a:cubicBezTo>
                <a:cubicBezTo>
                  <a:pt x="5292" y="4413"/>
                  <a:pt x="5299" y="4286"/>
                  <a:pt x="5314" y="4146"/>
                </a:cubicBezTo>
                <a:cubicBezTo>
                  <a:pt x="5334" y="3922"/>
                  <a:pt x="5372" y="3699"/>
                  <a:pt x="5429" y="3473"/>
                </a:cubicBezTo>
                <a:lnTo>
                  <a:pt x="5455" y="3368"/>
                </a:lnTo>
                <a:cubicBezTo>
                  <a:pt x="5462" y="3296"/>
                  <a:pt x="5455" y="3213"/>
                  <a:pt x="5433" y="3128"/>
                </a:cubicBezTo>
                <a:lnTo>
                  <a:pt x="5424" y="3099"/>
                </a:lnTo>
                <a:lnTo>
                  <a:pt x="5380" y="2979"/>
                </a:lnTo>
                <a:cubicBezTo>
                  <a:pt x="5369" y="2964"/>
                  <a:pt x="5359" y="2972"/>
                  <a:pt x="5345" y="3009"/>
                </a:cubicBezTo>
                <a:lnTo>
                  <a:pt x="5309" y="3128"/>
                </a:lnTo>
                <a:lnTo>
                  <a:pt x="5305" y="3143"/>
                </a:lnTo>
                <a:cubicBezTo>
                  <a:pt x="5285" y="3205"/>
                  <a:pt x="5265" y="3260"/>
                  <a:pt x="5243" y="3308"/>
                </a:cubicBezTo>
                <a:cubicBezTo>
                  <a:pt x="5237" y="3321"/>
                  <a:pt x="5232" y="3326"/>
                  <a:pt x="5226" y="3338"/>
                </a:cubicBezTo>
                <a:cubicBezTo>
                  <a:pt x="5206" y="3378"/>
                  <a:pt x="5184" y="3413"/>
                  <a:pt x="5164" y="3443"/>
                </a:cubicBezTo>
                <a:cubicBezTo>
                  <a:pt x="5161" y="3447"/>
                  <a:pt x="5154" y="3454"/>
                  <a:pt x="5150" y="3458"/>
                </a:cubicBezTo>
                <a:cubicBezTo>
                  <a:pt x="5084" y="3546"/>
                  <a:pt x="5013" y="3590"/>
                  <a:pt x="4943" y="3563"/>
                </a:cubicBezTo>
                <a:cubicBezTo>
                  <a:pt x="4923" y="3555"/>
                  <a:pt x="4905" y="3534"/>
                  <a:pt x="4885" y="3518"/>
                </a:cubicBezTo>
                <a:cubicBezTo>
                  <a:pt x="4881" y="3514"/>
                  <a:pt x="4876" y="3521"/>
                  <a:pt x="4872" y="3518"/>
                </a:cubicBezTo>
                <a:cubicBezTo>
                  <a:pt x="4870" y="3517"/>
                  <a:pt x="4869" y="3504"/>
                  <a:pt x="4868" y="3503"/>
                </a:cubicBezTo>
                <a:cubicBezTo>
                  <a:pt x="4837" y="3482"/>
                  <a:pt x="4809" y="3451"/>
                  <a:pt x="4779" y="3398"/>
                </a:cubicBezTo>
                <a:cubicBezTo>
                  <a:pt x="4742" y="3331"/>
                  <a:pt x="4693" y="3191"/>
                  <a:pt x="4642" y="3039"/>
                </a:cubicBezTo>
                <a:cubicBezTo>
                  <a:pt x="4632" y="3009"/>
                  <a:pt x="4622" y="2980"/>
                  <a:pt x="4612" y="2949"/>
                </a:cubicBezTo>
                <a:cubicBezTo>
                  <a:pt x="4604" y="2925"/>
                  <a:pt x="4593" y="2913"/>
                  <a:pt x="4585" y="2889"/>
                </a:cubicBezTo>
                <a:cubicBezTo>
                  <a:pt x="4554" y="2792"/>
                  <a:pt x="4525" y="2684"/>
                  <a:pt x="4501" y="2590"/>
                </a:cubicBezTo>
                <a:cubicBezTo>
                  <a:pt x="4494" y="2563"/>
                  <a:pt x="4489" y="2540"/>
                  <a:pt x="4483" y="2515"/>
                </a:cubicBezTo>
                <a:cubicBezTo>
                  <a:pt x="4478" y="2492"/>
                  <a:pt x="4475" y="2477"/>
                  <a:pt x="4470" y="2455"/>
                </a:cubicBezTo>
                <a:cubicBezTo>
                  <a:pt x="4458" y="2400"/>
                  <a:pt x="4445" y="2349"/>
                  <a:pt x="4439" y="2305"/>
                </a:cubicBezTo>
                <a:cubicBezTo>
                  <a:pt x="4439" y="2304"/>
                  <a:pt x="4439" y="2292"/>
                  <a:pt x="4439" y="2290"/>
                </a:cubicBezTo>
                <a:cubicBezTo>
                  <a:pt x="4439" y="2286"/>
                  <a:pt x="4440" y="2280"/>
                  <a:pt x="4439" y="2275"/>
                </a:cubicBezTo>
                <a:cubicBezTo>
                  <a:pt x="4438" y="2269"/>
                  <a:pt x="4436" y="2266"/>
                  <a:pt x="4435" y="2260"/>
                </a:cubicBezTo>
                <a:cubicBezTo>
                  <a:pt x="4405" y="2023"/>
                  <a:pt x="4398" y="1748"/>
                  <a:pt x="4413" y="1467"/>
                </a:cubicBezTo>
                <a:cubicBezTo>
                  <a:pt x="4413" y="1453"/>
                  <a:pt x="4417" y="1451"/>
                  <a:pt x="4417" y="1437"/>
                </a:cubicBezTo>
                <a:cubicBezTo>
                  <a:pt x="4421" y="1345"/>
                  <a:pt x="4423" y="1259"/>
                  <a:pt x="4430" y="1183"/>
                </a:cubicBezTo>
                <a:cubicBezTo>
                  <a:pt x="4431" y="1174"/>
                  <a:pt x="4434" y="1161"/>
                  <a:pt x="4435" y="1153"/>
                </a:cubicBezTo>
                <a:cubicBezTo>
                  <a:pt x="4438" y="1123"/>
                  <a:pt x="4437" y="1102"/>
                  <a:pt x="4439" y="1078"/>
                </a:cubicBezTo>
                <a:cubicBezTo>
                  <a:pt x="4444" y="1024"/>
                  <a:pt x="4451" y="986"/>
                  <a:pt x="4453" y="958"/>
                </a:cubicBezTo>
                <a:cubicBezTo>
                  <a:pt x="4454" y="935"/>
                  <a:pt x="4453" y="914"/>
                  <a:pt x="4453" y="898"/>
                </a:cubicBezTo>
                <a:cubicBezTo>
                  <a:pt x="4449" y="878"/>
                  <a:pt x="4433" y="844"/>
                  <a:pt x="4413" y="808"/>
                </a:cubicBezTo>
                <a:lnTo>
                  <a:pt x="4395" y="778"/>
                </a:lnTo>
                <a:cubicBezTo>
                  <a:pt x="4363" y="737"/>
                  <a:pt x="4346" y="720"/>
                  <a:pt x="4338" y="719"/>
                </a:cubicBezTo>
                <a:cubicBezTo>
                  <a:pt x="4333" y="721"/>
                  <a:pt x="4328" y="739"/>
                  <a:pt x="4324" y="748"/>
                </a:cubicBezTo>
                <a:cubicBezTo>
                  <a:pt x="4320" y="776"/>
                  <a:pt x="4313" y="815"/>
                  <a:pt x="4302" y="883"/>
                </a:cubicBezTo>
                <a:cubicBezTo>
                  <a:pt x="4301" y="891"/>
                  <a:pt x="4295" y="905"/>
                  <a:pt x="4293" y="913"/>
                </a:cubicBezTo>
                <a:cubicBezTo>
                  <a:pt x="4276" y="1066"/>
                  <a:pt x="4239" y="1247"/>
                  <a:pt x="4192" y="1407"/>
                </a:cubicBezTo>
                <a:cubicBezTo>
                  <a:pt x="4173" y="1481"/>
                  <a:pt x="4155" y="1542"/>
                  <a:pt x="4139" y="1587"/>
                </a:cubicBezTo>
                <a:cubicBezTo>
                  <a:pt x="4096" y="1705"/>
                  <a:pt x="4066" y="1761"/>
                  <a:pt x="4020" y="1796"/>
                </a:cubicBezTo>
                <a:cubicBezTo>
                  <a:pt x="4016" y="1800"/>
                  <a:pt x="4010" y="1808"/>
                  <a:pt x="4006" y="1811"/>
                </a:cubicBezTo>
                <a:cubicBezTo>
                  <a:pt x="3936" y="1884"/>
                  <a:pt x="3854" y="1898"/>
                  <a:pt x="3763" y="1856"/>
                </a:cubicBezTo>
                <a:cubicBezTo>
                  <a:pt x="3686" y="1847"/>
                  <a:pt x="3638" y="1797"/>
                  <a:pt x="3543" y="1647"/>
                </a:cubicBezTo>
                <a:cubicBezTo>
                  <a:pt x="3534" y="1633"/>
                  <a:pt x="3524" y="1615"/>
                  <a:pt x="3516" y="1602"/>
                </a:cubicBezTo>
                <a:cubicBezTo>
                  <a:pt x="3406" y="1422"/>
                  <a:pt x="3337" y="1181"/>
                  <a:pt x="3295" y="853"/>
                </a:cubicBezTo>
                <a:cubicBezTo>
                  <a:pt x="3274" y="691"/>
                  <a:pt x="3258" y="513"/>
                  <a:pt x="3251" y="299"/>
                </a:cubicBezTo>
                <a:lnTo>
                  <a:pt x="3247" y="165"/>
                </a:lnTo>
                <a:cubicBezTo>
                  <a:pt x="3241" y="79"/>
                  <a:pt x="3231" y="16"/>
                  <a:pt x="3216" y="0"/>
                </a:cubicBezTo>
                <a:lnTo>
                  <a:pt x="3172" y="0"/>
                </a:lnTo>
                <a:lnTo>
                  <a:pt x="3145" y="0"/>
                </a:lnTo>
                <a:close/>
                <a:moveTo>
                  <a:pt x="8587" y="1078"/>
                </a:moveTo>
                <a:cubicBezTo>
                  <a:pt x="8564" y="1079"/>
                  <a:pt x="8546" y="1109"/>
                  <a:pt x="8534" y="1153"/>
                </a:cubicBezTo>
                <a:cubicBezTo>
                  <a:pt x="8516" y="1241"/>
                  <a:pt x="8515" y="1396"/>
                  <a:pt x="8538" y="1482"/>
                </a:cubicBezTo>
                <a:cubicBezTo>
                  <a:pt x="8541" y="1490"/>
                  <a:pt x="8544" y="1491"/>
                  <a:pt x="8547" y="1497"/>
                </a:cubicBezTo>
                <a:cubicBezTo>
                  <a:pt x="8549" y="1501"/>
                  <a:pt x="8554" y="1509"/>
                  <a:pt x="8556" y="1512"/>
                </a:cubicBezTo>
                <a:cubicBezTo>
                  <a:pt x="8564" y="1524"/>
                  <a:pt x="8574" y="1537"/>
                  <a:pt x="8583" y="1542"/>
                </a:cubicBezTo>
                <a:cubicBezTo>
                  <a:pt x="8588" y="1544"/>
                  <a:pt x="8591" y="1542"/>
                  <a:pt x="8596" y="1542"/>
                </a:cubicBezTo>
                <a:cubicBezTo>
                  <a:pt x="8615" y="1531"/>
                  <a:pt x="8633" y="1511"/>
                  <a:pt x="8644" y="1467"/>
                </a:cubicBezTo>
                <a:cubicBezTo>
                  <a:pt x="8648" y="1437"/>
                  <a:pt x="8652" y="1388"/>
                  <a:pt x="8653" y="1332"/>
                </a:cubicBezTo>
                <a:cubicBezTo>
                  <a:pt x="8655" y="1267"/>
                  <a:pt x="8652" y="1232"/>
                  <a:pt x="8649" y="1198"/>
                </a:cubicBezTo>
                <a:cubicBezTo>
                  <a:pt x="8648" y="1188"/>
                  <a:pt x="8646" y="1176"/>
                  <a:pt x="8644" y="1168"/>
                </a:cubicBezTo>
                <a:cubicBezTo>
                  <a:pt x="8643" y="1159"/>
                  <a:pt x="8642" y="1145"/>
                  <a:pt x="8640" y="1138"/>
                </a:cubicBezTo>
                <a:cubicBezTo>
                  <a:pt x="8639" y="1133"/>
                  <a:pt x="8637" y="1127"/>
                  <a:pt x="8636" y="1123"/>
                </a:cubicBezTo>
                <a:cubicBezTo>
                  <a:pt x="8631" y="1112"/>
                  <a:pt x="8625" y="1102"/>
                  <a:pt x="8618" y="1093"/>
                </a:cubicBezTo>
                <a:cubicBezTo>
                  <a:pt x="8608" y="1080"/>
                  <a:pt x="8598" y="1079"/>
                  <a:pt x="8587" y="1078"/>
                </a:cubicBezTo>
                <a:close/>
                <a:moveTo>
                  <a:pt x="11547" y="1078"/>
                </a:moveTo>
                <a:cubicBezTo>
                  <a:pt x="11409" y="1076"/>
                  <a:pt x="11320" y="1281"/>
                  <a:pt x="11299" y="1647"/>
                </a:cubicBezTo>
                <a:cubicBezTo>
                  <a:pt x="11299" y="1657"/>
                  <a:pt x="11300" y="1666"/>
                  <a:pt x="11299" y="1677"/>
                </a:cubicBezTo>
                <a:cubicBezTo>
                  <a:pt x="11297" y="1713"/>
                  <a:pt x="11295" y="1756"/>
                  <a:pt x="11295" y="1796"/>
                </a:cubicBezTo>
                <a:cubicBezTo>
                  <a:pt x="11295" y="1862"/>
                  <a:pt x="11298" y="1919"/>
                  <a:pt x="11304" y="1991"/>
                </a:cubicBezTo>
                <a:cubicBezTo>
                  <a:pt x="11308" y="2054"/>
                  <a:pt x="11313" y="2120"/>
                  <a:pt x="11321" y="2170"/>
                </a:cubicBezTo>
                <a:cubicBezTo>
                  <a:pt x="11340" y="2263"/>
                  <a:pt x="11367" y="2345"/>
                  <a:pt x="11405" y="2425"/>
                </a:cubicBezTo>
                <a:cubicBezTo>
                  <a:pt x="11413" y="2441"/>
                  <a:pt x="11423" y="2454"/>
                  <a:pt x="11432" y="2470"/>
                </a:cubicBezTo>
                <a:cubicBezTo>
                  <a:pt x="11455" y="2513"/>
                  <a:pt x="11481" y="2546"/>
                  <a:pt x="11511" y="2590"/>
                </a:cubicBezTo>
                <a:cubicBezTo>
                  <a:pt x="11539" y="2630"/>
                  <a:pt x="11562" y="2681"/>
                  <a:pt x="11586" y="2724"/>
                </a:cubicBezTo>
                <a:cubicBezTo>
                  <a:pt x="11595" y="2740"/>
                  <a:pt x="11610" y="2754"/>
                  <a:pt x="11617" y="2769"/>
                </a:cubicBezTo>
                <a:cubicBezTo>
                  <a:pt x="11648" y="2827"/>
                  <a:pt x="11668" y="2874"/>
                  <a:pt x="11675" y="2904"/>
                </a:cubicBezTo>
                <a:cubicBezTo>
                  <a:pt x="11678" y="2920"/>
                  <a:pt x="11681" y="2948"/>
                  <a:pt x="11683" y="2964"/>
                </a:cubicBezTo>
                <a:cubicBezTo>
                  <a:pt x="11702" y="3050"/>
                  <a:pt x="11703" y="3122"/>
                  <a:pt x="11692" y="3218"/>
                </a:cubicBezTo>
                <a:cubicBezTo>
                  <a:pt x="11690" y="3237"/>
                  <a:pt x="11687" y="3260"/>
                  <a:pt x="11683" y="3278"/>
                </a:cubicBezTo>
                <a:cubicBezTo>
                  <a:pt x="11678" y="3306"/>
                  <a:pt x="11669" y="3343"/>
                  <a:pt x="11661" y="3368"/>
                </a:cubicBezTo>
                <a:cubicBezTo>
                  <a:pt x="11628" y="3504"/>
                  <a:pt x="11588" y="3561"/>
                  <a:pt x="11542" y="3548"/>
                </a:cubicBezTo>
                <a:cubicBezTo>
                  <a:pt x="11534" y="3545"/>
                  <a:pt x="11524" y="3540"/>
                  <a:pt x="11516" y="3533"/>
                </a:cubicBezTo>
                <a:cubicBezTo>
                  <a:pt x="11507" y="3525"/>
                  <a:pt x="11499" y="3517"/>
                  <a:pt x="11489" y="3503"/>
                </a:cubicBezTo>
                <a:cubicBezTo>
                  <a:pt x="11488" y="3501"/>
                  <a:pt x="11486" y="3489"/>
                  <a:pt x="11485" y="3488"/>
                </a:cubicBezTo>
                <a:cubicBezTo>
                  <a:pt x="11466" y="3471"/>
                  <a:pt x="11450" y="3441"/>
                  <a:pt x="11432" y="3383"/>
                </a:cubicBezTo>
                <a:cubicBezTo>
                  <a:pt x="11407" y="3317"/>
                  <a:pt x="11386" y="3239"/>
                  <a:pt x="11374" y="3158"/>
                </a:cubicBezTo>
                <a:cubicBezTo>
                  <a:pt x="11361" y="3073"/>
                  <a:pt x="11340" y="3005"/>
                  <a:pt x="11326" y="2994"/>
                </a:cubicBezTo>
                <a:cubicBezTo>
                  <a:pt x="11319" y="2994"/>
                  <a:pt x="11312" y="3005"/>
                  <a:pt x="11308" y="3009"/>
                </a:cubicBezTo>
                <a:cubicBezTo>
                  <a:pt x="11299" y="3037"/>
                  <a:pt x="11301" y="3106"/>
                  <a:pt x="11304" y="3278"/>
                </a:cubicBezTo>
                <a:lnTo>
                  <a:pt x="11304" y="3383"/>
                </a:lnTo>
                <a:cubicBezTo>
                  <a:pt x="11311" y="3506"/>
                  <a:pt x="11323" y="3568"/>
                  <a:pt x="11348" y="3607"/>
                </a:cubicBezTo>
                <a:cubicBezTo>
                  <a:pt x="11352" y="3613"/>
                  <a:pt x="11356" y="3617"/>
                  <a:pt x="11361" y="3622"/>
                </a:cubicBezTo>
                <a:lnTo>
                  <a:pt x="11374" y="3637"/>
                </a:lnTo>
                <a:cubicBezTo>
                  <a:pt x="11404" y="3663"/>
                  <a:pt x="11455" y="3680"/>
                  <a:pt x="11507" y="3682"/>
                </a:cubicBezTo>
                <a:cubicBezTo>
                  <a:pt x="11568" y="3685"/>
                  <a:pt x="11619" y="3650"/>
                  <a:pt x="11661" y="3593"/>
                </a:cubicBezTo>
                <a:cubicBezTo>
                  <a:pt x="11717" y="3499"/>
                  <a:pt x="11759" y="3355"/>
                  <a:pt x="11781" y="3158"/>
                </a:cubicBezTo>
                <a:cubicBezTo>
                  <a:pt x="11786" y="3072"/>
                  <a:pt x="11789" y="2966"/>
                  <a:pt x="11789" y="2844"/>
                </a:cubicBezTo>
                <a:cubicBezTo>
                  <a:pt x="11789" y="2763"/>
                  <a:pt x="11789" y="2697"/>
                  <a:pt x="11785" y="2635"/>
                </a:cubicBezTo>
                <a:cubicBezTo>
                  <a:pt x="11760" y="2446"/>
                  <a:pt x="11697" y="2291"/>
                  <a:pt x="11582" y="2096"/>
                </a:cubicBezTo>
                <a:cubicBezTo>
                  <a:pt x="11558" y="2054"/>
                  <a:pt x="11542" y="2024"/>
                  <a:pt x="11524" y="1991"/>
                </a:cubicBezTo>
                <a:cubicBezTo>
                  <a:pt x="11505" y="1962"/>
                  <a:pt x="11498" y="1941"/>
                  <a:pt x="11485" y="1916"/>
                </a:cubicBezTo>
                <a:cubicBezTo>
                  <a:pt x="11458" y="1865"/>
                  <a:pt x="11436" y="1805"/>
                  <a:pt x="11427" y="1751"/>
                </a:cubicBezTo>
                <a:cubicBezTo>
                  <a:pt x="11427" y="1749"/>
                  <a:pt x="11423" y="1754"/>
                  <a:pt x="11423" y="1751"/>
                </a:cubicBezTo>
                <a:cubicBezTo>
                  <a:pt x="11391" y="1608"/>
                  <a:pt x="11391" y="1574"/>
                  <a:pt x="11414" y="1437"/>
                </a:cubicBezTo>
                <a:cubicBezTo>
                  <a:pt x="11437" y="1301"/>
                  <a:pt x="11470" y="1237"/>
                  <a:pt x="11507" y="1227"/>
                </a:cubicBezTo>
                <a:cubicBezTo>
                  <a:pt x="11529" y="1197"/>
                  <a:pt x="11546" y="1212"/>
                  <a:pt x="11577" y="1272"/>
                </a:cubicBezTo>
                <a:cubicBezTo>
                  <a:pt x="11583" y="1283"/>
                  <a:pt x="11589" y="1301"/>
                  <a:pt x="11595" y="1317"/>
                </a:cubicBezTo>
                <a:cubicBezTo>
                  <a:pt x="11602" y="1332"/>
                  <a:pt x="11606" y="1358"/>
                  <a:pt x="11613" y="1377"/>
                </a:cubicBezTo>
                <a:cubicBezTo>
                  <a:pt x="11615" y="1384"/>
                  <a:pt x="11615" y="1385"/>
                  <a:pt x="11617" y="1392"/>
                </a:cubicBezTo>
                <a:cubicBezTo>
                  <a:pt x="11619" y="1397"/>
                  <a:pt x="11620" y="1402"/>
                  <a:pt x="11622" y="1407"/>
                </a:cubicBezTo>
                <a:cubicBezTo>
                  <a:pt x="11631" y="1438"/>
                  <a:pt x="11640" y="1473"/>
                  <a:pt x="11648" y="1512"/>
                </a:cubicBezTo>
                <a:cubicBezTo>
                  <a:pt x="11649" y="1518"/>
                  <a:pt x="11651" y="1520"/>
                  <a:pt x="11653" y="1527"/>
                </a:cubicBezTo>
                <a:cubicBezTo>
                  <a:pt x="11653" y="1532"/>
                  <a:pt x="11656" y="1537"/>
                  <a:pt x="11657" y="1542"/>
                </a:cubicBezTo>
                <a:cubicBezTo>
                  <a:pt x="11707" y="1813"/>
                  <a:pt x="11732" y="1785"/>
                  <a:pt x="11732" y="1452"/>
                </a:cubicBezTo>
                <a:cubicBezTo>
                  <a:pt x="11732" y="1447"/>
                  <a:pt x="11732" y="1442"/>
                  <a:pt x="11732" y="1437"/>
                </a:cubicBezTo>
                <a:cubicBezTo>
                  <a:pt x="11729" y="1147"/>
                  <a:pt x="11698" y="1080"/>
                  <a:pt x="11547" y="1078"/>
                </a:cubicBezTo>
                <a:close/>
                <a:moveTo>
                  <a:pt x="18596" y="1078"/>
                </a:moveTo>
                <a:cubicBezTo>
                  <a:pt x="18577" y="1077"/>
                  <a:pt x="18548" y="1098"/>
                  <a:pt x="18512" y="1123"/>
                </a:cubicBezTo>
                <a:cubicBezTo>
                  <a:pt x="18454" y="1162"/>
                  <a:pt x="18448" y="1187"/>
                  <a:pt x="18468" y="1272"/>
                </a:cubicBezTo>
                <a:lnTo>
                  <a:pt x="18473" y="1287"/>
                </a:lnTo>
                <a:cubicBezTo>
                  <a:pt x="18475" y="1293"/>
                  <a:pt x="18475" y="1296"/>
                  <a:pt x="18477" y="1302"/>
                </a:cubicBezTo>
                <a:cubicBezTo>
                  <a:pt x="18485" y="1316"/>
                  <a:pt x="18490" y="1339"/>
                  <a:pt x="18495" y="1362"/>
                </a:cubicBezTo>
                <a:cubicBezTo>
                  <a:pt x="18496" y="1367"/>
                  <a:pt x="18498" y="1372"/>
                  <a:pt x="18499" y="1377"/>
                </a:cubicBezTo>
                <a:cubicBezTo>
                  <a:pt x="18500" y="1385"/>
                  <a:pt x="18503" y="1397"/>
                  <a:pt x="18504" y="1407"/>
                </a:cubicBezTo>
                <a:cubicBezTo>
                  <a:pt x="18515" y="1474"/>
                  <a:pt x="18515" y="1551"/>
                  <a:pt x="18512" y="1751"/>
                </a:cubicBezTo>
                <a:cubicBezTo>
                  <a:pt x="18511" y="1865"/>
                  <a:pt x="18507" y="1942"/>
                  <a:pt x="18504" y="1991"/>
                </a:cubicBezTo>
                <a:cubicBezTo>
                  <a:pt x="18503" y="2004"/>
                  <a:pt x="18505" y="2012"/>
                  <a:pt x="18504" y="2021"/>
                </a:cubicBezTo>
                <a:cubicBezTo>
                  <a:pt x="18503" y="2028"/>
                  <a:pt x="18500" y="2045"/>
                  <a:pt x="18499" y="2051"/>
                </a:cubicBezTo>
                <a:cubicBezTo>
                  <a:pt x="18495" y="2077"/>
                  <a:pt x="18490" y="2090"/>
                  <a:pt x="18481" y="2081"/>
                </a:cubicBezTo>
                <a:cubicBezTo>
                  <a:pt x="18469" y="2067"/>
                  <a:pt x="18450" y="2056"/>
                  <a:pt x="18433" y="2051"/>
                </a:cubicBezTo>
                <a:lnTo>
                  <a:pt x="18375" y="2051"/>
                </a:lnTo>
                <a:cubicBezTo>
                  <a:pt x="18353" y="2052"/>
                  <a:pt x="18334" y="2061"/>
                  <a:pt x="18318" y="2066"/>
                </a:cubicBezTo>
                <a:cubicBezTo>
                  <a:pt x="18308" y="2071"/>
                  <a:pt x="18301" y="2074"/>
                  <a:pt x="18292" y="2081"/>
                </a:cubicBezTo>
                <a:cubicBezTo>
                  <a:pt x="18275" y="2097"/>
                  <a:pt x="18257" y="2116"/>
                  <a:pt x="18243" y="2141"/>
                </a:cubicBezTo>
                <a:cubicBezTo>
                  <a:pt x="18225" y="2178"/>
                  <a:pt x="18208" y="2221"/>
                  <a:pt x="18186" y="2305"/>
                </a:cubicBezTo>
                <a:cubicBezTo>
                  <a:pt x="18169" y="2369"/>
                  <a:pt x="18156" y="2443"/>
                  <a:pt x="18146" y="2515"/>
                </a:cubicBezTo>
                <a:cubicBezTo>
                  <a:pt x="18111" y="2812"/>
                  <a:pt x="18122" y="3178"/>
                  <a:pt x="18172" y="3413"/>
                </a:cubicBezTo>
                <a:cubicBezTo>
                  <a:pt x="18178" y="3441"/>
                  <a:pt x="18183" y="3464"/>
                  <a:pt x="18190" y="3488"/>
                </a:cubicBezTo>
                <a:cubicBezTo>
                  <a:pt x="18209" y="3543"/>
                  <a:pt x="18234" y="3590"/>
                  <a:pt x="18261" y="3622"/>
                </a:cubicBezTo>
                <a:cubicBezTo>
                  <a:pt x="18299" y="3656"/>
                  <a:pt x="18347" y="3662"/>
                  <a:pt x="18411" y="3637"/>
                </a:cubicBezTo>
                <a:cubicBezTo>
                  <a:pt x="18421" y="3634"/>
                  <a:pt x="18428" y="3639"/>
                  <a:pt x="18437" y="3637"/>
                </a:cubicBezTo>
                <a:cubicBezTo>
                  <a:pt x="18448" y="3626"/>
                  <a:pt x="18454" y="3608"/>
                  <a:pt x="18464" y="3593"/>
                </a:cubicBezTo>
                <a:cubicBezTo>
                  <a:pt x="18510" y="3512"/>
                  <a:pt x="18518" y="3522"/>
                  <a:pt x="18526" y="3607"/>
                </a:cubicBezTo>
                <a:cubicBezTo>
                  <a:pt x="18528" y="3634"/>
                  <a:pt x="18532" y="3654"/>
                  <a:pt x="18534" y="3667"/>
                </a:cubicBezTo>
                <a:cubicBezTo>
                  <a:pt x="18551" y="3679"/>
                  <a:pt x="18584" y="3669"/>
                  <a:pt x="18623" y="3637"/>
                </a:cubicBezTo>
                <a:cubicBezTo>
                  <a:pt x="18630" y="3632"/>
                  <a:pt x="18630" y="3627"/>
                  <a:pt x="18636" y="3622"/>
                </a:cubicBezTo>
                <a:cubicBezTo>
                  <a:pt x="18700" y="3565"/>
                  <a:pt x="18712" y="3540"/>
                  <a:pt x="18685" y="3488"/>
                </a:cubicBezTo>
                <a:lnTo>
                  <a:pt x="18658" y="3458"/>
                </a:lnTo>
                <a:lnTo>
                  <a:pt x="18654" y="3099"/>
                </a:lnTo>
                <a:cubicBezTo>
                  <a:pt x="18651" y="2957"/>
                  <a:pt x="18650" y="2781"/>
                  <a:pt x="18649" y="2515"/>
                </a:cubicBezTo>
                <a:cubicBezTo>
                  <a:pt x="18649" y="2421"/>
                  <a:pt x="18650" y="2347"/>
                  <a:pt x="18649" y="2230"/>
                </a:cubicBezTo>
                <a:cubicBezTo>
                  <a:pt x="18647" y="1715"/>
                  <a:pt x="18641" y="1348"/>
                  <a:pt x="18636" y="1198"/>
                </a:cubicBezTo>
                <a:cubicBezTo>
                  <a:pt x="18628" y="1120"/>
                  <a:pt x="18617" y="1079"/>
                  <a:pt x="18596" y="1078"/>
                </a:cubicBezTo>
                <a:close/>
                <a:moveTo>
                  <a:pt x="12593" y="1093"/>
                </a:moveTo>
                <a:cubicBezTo>
                  <a:pt x="12537" y="1065"/>
                  <a:pt x="12504" y="1234"/>
                  <a:pt x="12527" y="1437"/>
                </a:cubicBezTo>
                <a:cubicBezTo>
                  <a:pt x="12529" y="1454"/>
                  <a:pt x="12532" y="1469"/>
                  <a:pt x="12536" y="1482"/>
                </a:cubicBezTo>
                <a:cubicBezTo>
                  <a:pt x="12542" y="1500"/>
                  <a:pt x="12550" y="1517"/>
                  <a:pt x="12558" y="1527"/>
                </a:cubicBezTo>
                <a:cubicBezTo>
                  <a:pt x="12560" y="1529"/>
                  <a:pt x="12561" y="1525"/>
                  <a:pt x="12562" y="1527"/>
                </a:cubicBezTo>
                <a:cubicBezTo>
                  <a:pt x="12568" y="1532"/>
                  <a:pt x="12570" y="1540"/>
                  <a:pt x="12576" y="1542"/>
                </a:cubicBezTo>
                <a:cubicBezTo>
                  <a:pt x="12580" y="1542"/>
                  <a:pt x="12588" y="1529"/>
                  <a:pt x="12593" y="1527"/>
                </a:cubicBezTo>
                <a:cubicBezTo>
                  <a:pt x="12631" y="1508"/>
                  <a:pt x="12646" y="1460"/>
                  <a:pt x="12646" y="1317"/>
                </a:cubicBezTo>
                <a:cubicBezTo>
                  <a:pt x="12646" y="1248"/>
                  <a:pt x="12641" y="1202"/>
                  <a:pt x="12633" y="1168"/>
                </a:cubicBezTo>
                <a:cubicBezTo>
                  <a:pt x="12632" y="1163"/>
                  <a:pt x="12630" y="1157"/>
                  <a:pt x="12629" y="1153"/>
                </a:cubicBezTo>
                <a:cubicBezTo>
                  <a:pt x="12620" y="1124"/>
                  <a:pt x="12611" y="1101"/>
                  <a:pt x="12593" y="1093"/>
                </a:cubicBezTo>
                <a:close/>
                <a:moveTo>
                  <a:pt x="19877" y="1093"/>
                </a:moveTo>
                <a:cubicBezTo>
                  <a:pt x="19854" y="1082"/>
                  <a:pt x="19837" y="1110"/>
                  <a:pt x="19824" y="1153"/>
                </a:cubicBezTo>
                <a:cubicBezTo>
                  <a:pt x="19810" y="1215"/>
                  <a:pt x="19804" y="1310"/>
                  <a:pt x="19811" y="1392"/>
                </a:cubicBezTo>
                <a:cubicBezTo>
                  <a:pt x="19812" y="1399"/>
                  <a:pt x="19815" y="1400"/>
                  <a:pt x="19815" y="1407"/>
                </a:cubicBezTo>
                <a:cubicBezTo>
                  <a:pt x="19819" y="1434"/>
                  <a:pt x="19823" y="1462"/>
                  <a:pt x="19829" y="1482"/>
                </a:cubicBezTo>
                <a:cubicBezTo>
                  <a:pt x="19834" y="1499"/>
                  <a:pt x="19839" y="1515"/>
                  <a:pt x="19846" y="1527"/>
                </a:cubicBezTo>
                <a:cubicBezTo>
                  <a:pt x="19855" y="1533"/>
                  <a:pt x="19863" y="1531"/>
                  <a:pt x="19873" y="1527"/>
                </a:cubicBezTo>
                <a:cubicBezTo>
                  <a:pt x="19873" y="1527"/>
                  <a:pt x="19877" y="1527"/>
                  <a:pt x="19877" y="1527"/>
                </a:cubicBezTo>
                <a:cubicBezTo>
                  <a:pt x="19916" y="1508"/>
                  <a:pt x="19930" y="1459"/>
                  <a:pt x="19930" y="1317"/>
                </a:cubicBezTo>
                <a:cubicBezTo>
                  <a:pt x="19930" y="1174"/>
                  <a:pt x="19915" y="1111"/>
                  <a:pt x="19877" y="1093"/>
                </a:cubicBezTo>
                <a:close/>
                <a:moveTo>
                  <a:pt x="10809" y="1108"/>
                </a:moveTo>
                <a:cubicBezTo>
                  <a:pt x="10805" y="1108"/>
                  <a:pt x="10800" y="1117"/>
                  <a:pt x="10796" y="1123"/>
                </a:cubicBezTo>
                <a:cubicBezTo>
                  <a:pt x="10777" y="1147"/>
                  <a:pt x="10739" y="1173"/>
                  <a:pt x="10707" y="1198"/>
                </a:cubicBezTo>
                <a:cubicBezTo>
                  <a:pt x="10701" y="1205"/>
                  <a:pt x="10700" y="1205"/>
                  <a:pt x="10694" y="1212"/>
                </a:cubicBezTo>
                <a:cubicBezTo>
                  <a:pt x="10678" y="1231"/>
                  <a:pt x="10677" y="1245"/>
                  <a:pt x="10667" y="1257"/>
                </a:cubicBezTo>
                <a:cubicBezTo>
                  <a:pt x="10650" y="1285"/>
                  <a:pt x="10641" y="1298"/>
                  <a:pt x="10637" y="1317"/>
                </a:cubicBezTo>
                <a:cubicBezTo>
                  <a:pt x="10640" y="1329"/>
                  <a:pt x="10645" y="1344"/>
                  <a:pt x="10659" y="1362"/>
                </a:cubicBezTo>
                <a:cubicBezTo>
                  <a:pt x="10672" y="1381"/>
                  <a:pt x="10683" y="1406"/>
                  <a:pt x="10690" y="1437"/>
                </a:cubicBezTo>
                <a:cubicBezTo>
                  <a:pt x="10710" y="1486"/>
                  <a:pt x="10714" y="1691"/>
                  <a:pt x="10716" y="2081"/>
                </a:cubicBezTo>
                <a:cubicBezTo>
                  <a:pt x="10728" y="2750"/>
                  <a:pt x="10727" y="3341"/>
                  <a:pt x="10707" y="3443"/>
                </a:cubicBezTo>
                <a:cubicBezTo>
                  <a:pt x="10702" y="3505"/>
                  <a:pt x="10692" y="3533"/>
                  <a:pt x="10681" y="3548"/>
                </a:cubicBezTo>
                <a:cubicBezTo>
                  <a:pt x="10675" y="3555"/>
                  <a:pt x="10669" y="3563"/>
                  <a:pt x="10663" y="3563"/>
                </a:cubicBezTo>
                <a:cubicBezTo>
                  <a:pt x="10659" y="3571"/>
                  <a:pt x="10653" y="3586"/>
                  <a:pt x="10650" y="3593"/>
                </a:cubicBezTo>
                <a:cubicBezTo>
                  <a:pt x="10637" y="3616"/>
                  <a:pt x="10636" y="3628"/>
                  <a:pt x="10654" y="3637"/>
                </a:cubicBezTo>
                <a:cubicBezTo>
                  <a:pt x="10660" y="3640"/>
                  <a:pt x="10684" y="3635"/>
                  <a:pt x="10694" y="3637"/>
                </a:cubicBezTo>
                <a:cubicBezTo>
                  <a:pt x="10863" y="3638"/>
                  <a:pt x="10924" y="3626"/>
                  <a:pt x="10888" y="3578"/>
                </a:cubicBezTo>
                <a:cubicBezTo>
                  <a:pt x="10880" y="3567"/>
                  <a:pt x="10872" y="3546"/>
                  <a:pt x="10866" y="3533"/>
                </a:cubicBezTo>
                <a:cubicBezTo>
                  <a:pt x="10865" y="3529"/>
                  <a:pt x="10863" y="3537"/>
                  <a:pt x="10862" y="3533"/>
                </a:cubicBezTo>
                <a:cubicBezTo>
                  <a:pt x="10858" y="3520"/>
                  <a:pt x="10856" y="3495"/>
                  <a:pt x="10853" y="3473"/>
                </a:cubicBezTo>
                <a:cubicBezTo>
                  <a:pt x="10849" y="3446"/>
                  <a:pt x="10846" y="3415"/>
                  <a:pt x="10844" y="3368"/>
                </a:cubicBezTo>
                <a:cubicBezTo>
                  <a:pt x="10843" y="3340"/>
                  <a:pt x="10841" y="3285"/>
                  <a:pt x="10840" y="3248"/>
                </a:cubicBezTo>
                <a:cubicBezTo>
                  <a:pt x="10834" y="3053"/>
                  <a:pt x="10831" y="2761"/>
                  <a:pt x="10831" y="2230"/>
                </a:cubicBezTo>
                <a:cubicBezTo>
                  <a:pt x="10831" y="1791"/>
                  <a:pt x="10830" y="1431"/>
                  <a:pt x="10827" y="1227"/>
                </a:cubicBezTo>
                <a:cubicBezTo>
                  <a:pt x="10822" y="1154"/>
                  <a:pt x="10818" y="1107"/>
                  <a:pt x="10809" y="1108"/>
                </a:cubicBezTo>
                <a:close/>
                <a:moveTo>
                  <a:pt x="7377" y="1123"/>
                </a:moveTo>
                <a:cubicBezTo>
                  <a:pt x="7356" y="1121"/>
                  <a:pt x="7328" y="1126"/>
                  <a:pt x="7293" y="1138"/>
                </a:cubicBezTo>
                <a:cubicBezTo>
                  <a:pt x="7197" y="1169"/>
                  <a:pt x="7156" y="1194"/>
                  <a:pt x="7156" y="1227"/>
                </a:cubicBezTo>
                <a:cubicBezTo>
                  <a:pt x="7156" y="1235"/>
                  <a:pt x="7157" y="1235"/>
                  <a:pt x="7160" y="1242"/>
                </a:cubicBezTo>
                <a:cubicBezTo>
                  <a:pt x="7165" y="1252"/>
                  <a:pt x="7171" y="1257"/>
                  <a:pt x="7178" y="1257"/>
                </a:cubicBezTo>
                <a:cubicBezTo>
                  <a:pt x="7205" y="1257"/>
                  <a:pt x="7223" y="1304"/>
                  <a:pt x="7235" y="1407"/>
                </a:cubicBezTo>
                <a:cubicBezTo>
                  <a:pt x="7253" y="1494"/>
                  <a:pt x="7262" y="1663"/>
                  <a:pt x="7271" y="2111"/>
                </a:cubicBezTo>
                <a:cubicBezTo>
                  <a:pt x="7277" y="2420"/>
                  <a:pt x="7275" y="2687"/>
                  <a:pt x="7271" y="2814"/>
                </a:cubicBezTo>
                <a:cubicBezTo>
                  <a:pt x="7269" y="2859"/>
                  <a:pt x="7268" y="2899"/>
                  <a:pt x="7266" y="2904"/>
                </a:cubicBezTo>
                <a:cubicBezTo>
                  <a:pt x="7265" y="2906"/>
                  <a:pt x="7255" y="2875"/>
                  <a:pt x="7249" y="2859"/>
                </a:cubicBezTo>
                <a:cubicBezTo>
                  <a:pt x="7213" y="2787"/>
                  <a:pt x="7107" y="2470"/>
                  <a:pt x="6984" y="2051"/>
                </a:cubicBezTo>
                <a:lnTo>
                  <a:pt x="6719" y="1153"/>
                </a:lnTo>
                <a:lnTo>
                  <a:pt x="6582" y="1153"/>
                </a:lnTo>
                <a:lnTo>
                  <a:pt x="6449" y="1153"/>
                </a:lnTo>
                <a:cubicBezTo>
                  <a:pt x="6449" y="1156"/>
                  <a:pt x="6449" y="1164"/>
                  <a:pt x="6449" y="1168"/>
                </a:cubicBezTo>
                <a:lnTo>
                  <a:pt x="6507" y="1287"/>
                </a:lnTo>
                <a:cubicBezTo>
                  <a:pt x="6512" y="1295"/>
                  <a:pt x="6519" y="1306"/>
                  <a:pt x="6524" y="1317"/>
                </a:cubicBezTo>
                <a:cubicBezTo>
                  <a:pt x="6538" y="1339"/>
                  <a:pt x="6553" y="1369"/>
                  <a:pt x="6564" y="1407"/>
                </a:cubicBezTo>
                <a:lnTo>
                  <a:pt x="6595" y="1467"/>
                </a:lnTo>
                <a:lnTo>
                  <a:pt x="6595" y="1647"/>
                </a:lnTo>
                <a:cubicBezTo>
                  <a:pt x="6599" y="1790"/>
                  <a:pt x="6597" y="2043"/>
                  <a:pt x="6595" y="2515"/>
                </a:cubicBezTo>
                <a:lnTo>
                  <a:pt x="6590" y="3488"/>
                </a:lnTo>
                <a:lnTo>
                  <a:pt x="6582" y="3488"/>
                </a:lnTo>
                <a:lnTo>
                  <a:pt x="6582" y="3518"/>
                </a:lnTo>
                <a:lnTo>
                  <a:pt x="6560" y="3518"/>
                </a:lnTo>
                <a:cubicBezTo>
                  <a:pt x="6551" y="3544"/>
                  <a:pt x="6540" y="3567"/>
                  <a:pt x="6524" y="3578"/>
                </a:cubicBezTo>
                <a:cubicBezTo>
                  <a:pt x="6489" y="3600"/>
                  <a:pt x="6520" y="3623"/>
                  <a:pt x="6599" y="3652"/>
                </a:cubicBezTo>
                <a:cubicBezTo>
                  <a:pt x="6639" y="3654"/>
                  <a:pt x="6675" y="3671"/>
                  <a:pt x="6705" y="3682"/>
                </a:cubicBezTo>
                <a:cubicBezTo>
                  <a:pt x="6737" y="3678"/>
                  <a:pt x="6761" y="3667"/>
                  <a:pt x="6772" y="3652"/>
                </a:cubicBezTo>
                <a:cubicBezTo>
                  <a:pt x="6763" y="3615"/>
                  <a:pt x="6748" y="3564"/>
                  <a:pt x="6727" y="3533"/>
                </a:cubicBezTo>
                <a:cubicBezTo>
                  <a:pt x="6709" y="3525"/>
                  <a:pt x="6693" y="3504"/>
                  <a:pt x="6683" y="3458"/>
                </a:cubicBezTo>
                <a:cubicBezTo>
                  <a:pt x="6676" y="3435"/>
                  <a:pt x="6671" y="3413"/>
                  <a:pt x="6666" y="3368"/>
                </a:cubicBezTo>
                <a:cubicBezTo>
                  <a:pt x="6657" y="3291"/>
                  <a:pt x="6654" y="3025"/>
                  <a:pt x="6652" y="2739"/>
                </a:cubicBezTo>
                <a:cubicBezTo>
                  <a:pt x="6652" y="2694"/>
                  <a:pt x="6653" y="2671"/>
                  <a:pt x="6652" y="2620"/>
                </a:cubicBezTo>
                <a:cubicBezTo>
                  <a:pt x="6650" y="2401"/>
                  <a:pt x="6647" y="2231"/>
                  <a:pt x="6648" y="2096"/>
                </a:cubicBezTo>
                <a:cubicBezTo>
                  <a:pt x="6648" y="2079"/>
                  <a:pt x="6648" y="2066"/>
                  <a:pt x="6648" y="2051"/>
                </a:cubicBezTo>
                <a:cubicBezTo>
                  <a:pt x="6649" y="1897"/>
                  <a:pt x="6651" y="1808"/>
                  <a:pt x="6657" y="1796"/>
                </a:cubicBezTo>
                <a:cubicBezTo>
                  <a:pt x="6659" y="1791"/>
                  <a:pt x="6676" y="1828"/>
                  <a:pt x="6696" y="1886"/>
                </a:cubicBezTo>
                <a:cubicBezTo>
                  <a:pt x="6713" y="1932"/>
                  <a:pt x="6733" y="1988"/>
                  <a:pt x="6758" y="2066"/>
                </a:cubicBezTo>
                <a:cubicBezTo>
                  <a:pt x="6815" y="2238"/>
                  <a:pt x="6891" y="2477"/>
                  <a:pt x="6975" y="2754"/>
                </a:cubicBezTo>
                <a:cubicBezTo>
                  <a:pt x="7136" y="3290"/>
                  <a:pt x="7273" y="3704"/>
                  <a:pt x="7297" y="3727"/>
                </a:cubicBezTo>
                <a:cubicBezTo>
                  <a:pt x="7300" y="3727"/>
                  <a:pt x="7304" y="3729"/>
                  <a:pt x="7306" y="3727"/>
                </a:cubicBezTo>
                <a:cubicBezTo>
                  <a:pt x="7319" y="3659"/>
                  <a:pt x="7319" y="3408"/>
                  <a:pt x="7319" y="2575"/>
                </a:cubicBezTo>
                <a:cubicBezTo>
                  <a:pt x="7319" y="2522"/>
                  <a:pt x="7319" y="2476"/>
                  <a:pt x="7319" y="2425"/>
                </a:cubicBezTo>
                <a:lnTo>
                  <a:pt x="7306" y="1392"/>
                </a:lnTo>
                <a:lnTo>
                  <a:pt x="7319" y="1362"/>
                </a:lnTo>
                <a:lnTo>
                  <a:pt x="7333" y="1332"/>
                </a:lnTo>
                <a:cubicBezTo>
                  <a:pt x="7339" y="1299"/>
                  <a:pt x="7357" y="1279"/>
                  <a:pt x="7372" y="1272"/>
                </a:cubicBezTo>
                <a:cubicBezTo>
                  <a:pt x="7395" y="1232"/>
                  <a:pt x="7410" y="1193"/>
                  <a:pt x="7412" y="1168"/>
                </a:cubicBezTo>
                <a:cubicBezTo>
                  <a:pt x="7412" y="1156"/>
                  <a:pt x="7410" y="1146"/>
                  <a:pt x="7408" y="1138"/>
                </a:cubicBezTo>
                <a:cubicBezTo>
                  <a:pt x="7405" y="1131"/>
                  <a:pt x="7401" y="1126"/>
                  <a:pt x="7399" y="1123"/>
                </a:cubicBezTo>
                <a:cubicBezTo>
                  <a:pt x="7392" y="1118"/>
                  <a:pt x="7387" y="1124"/>
                  <a:pt x="7377" y="1123"/>
                </a:cubicBezTo>
                <a:close/>
                <a:moveTo>
                  <a:pt x="15791" y="1123"/>
                </a:moveTo>
                <a:cubicBezTo>
                  <a:pt x="15616" y="1123"/>
                  <a:pt x="15472" y="1131"/>
                  <a:pt x="15469" y="1153"/>
                </a:cubicBezTo>
                <a:cubicBezTo>
                  <a:pt x="15469" y="1154"/>
                  <a:pt x="15469" y="1166"/>
                  <a:pt x="15469" y="1168"/>
                </a:cubicBezTo>
                <a:cubicBezTo>
                  <a:pt x="15470" y="1180"/>
                  <a:pt x="15478" y="1203"/>
                  <a:pt x="15487" y="1227"/>
                </a:cubicBezTo>
                <a:cubicBezTo>
                  <a:pt x="15495" y="1244"/>
                  <a:pt x="15508" y="1264"/>
                  <a:pt x="15518" y="1272"/>
                </a:cubicBezTo>
                <a:lnTo>
                  <a:pt x="15557" y="1302"/>
                </a:lnTo>
                <a:lnTo>
                  <a:pt x="15557" y="1452"/>
                </a:lnTo>
                <a:cubicBezTo>
                  <a:pt x="15570" y="1607"/>
                  <a:pt x="15574" y="1894"/>
                  <a:pt x="15575" y="2485"/>
                </a:cubicBezTo>
                <a:cubicBezTo>
                  <a:pt x="15576" y="2993"/>
                  <a:pt x="15574" y="3239"/>
                  <a:pt x="15562" y="3368"/>
                </a:cubicBezTo>
                <a:lnTo>
                  <a:pt x="15562" y="3413"/>
                </a:lnTo>
                <a:lnTo>
                  <a:pt x="15557" y="3428"/>
                </a:lnTo>
                <a:lnTo>
                  <a:pt x="15557" y="3458"/>
                </a:lnTo>
                <a:lnTo>
                  <a:pt x="15535" y="3488"/>
                </a:lnTo>
                <a:cubicBezTo>
                  <a:pt x="15527" y="3503"/>
                  <a:pt x="15516" y="3510"/>
                  <a:pt x="15504" y="3518"/>
                </a:cubicBezTo>
                <a:lnTo>
                  <a:pt x="15495" y="3533"/>
                </a:lnTo>
                <a:cubicBezTo>
                  <a:pt x="15473" y="3574"/>
                  <a:pt x="15461" y="3605"/>
                  <a:pt x="15465" y="3622"/>
                </a:cubicBezTo>
                <a:cubicBezTo>
                  <a:pt x="15483" y="3641"/>
                  <a:pt x="15545" y="3650"/>
                  <a:pt x="15632" y="3652"/>
                </a:cubicBezTo>
                <a:cubicBezTo>
                  <a:pt x="15640" y="3653"/>
                  <a:pt x="15642" y="3652"/>
                  <a:pt x="15650" y="3652"/>
                </a:cubicBezTo>
                <a:cubicBezTo>
                  <a:pt x="15780" y="3654"/>
                  <a:pt x="15862" y="3635"/>
                  <a:pt x="15849" y="3593"/>
                </a:cubicBezTo>
                <a:cubicBezTo>
                  <a:pt x="15839" y="3561"/>
                  <a:pt x="15813" y="3523"/>
                  <a:pt x="15791" y="3503"/>
                </a:cubicBezTo>
                <a:cubicBezTo>
                  <a:pt x="15780" y="3497"/>
                  <a:pt x="15769" y="3490"/>
                  <a:pt x="15760" y="3473"/>
                </a:cubicBezTo>
                <a:cubicBezTo>
                  <a:pt x="15758" y="3469"/>
                  <a:pt x="15759" y="3462"/>
                  <a:pt x="15756" y="3458"/>
                </a:cubicBezTo>
                <a:cubicBezTo>
                  <a:pt x="15730" y="3412"/>
                  <a:pt x="15727" y="3306"/>
                  <a:pt x="15730" y="3024"/>
                </a:cubicBezTo>
                <a:cubicBezTo>
                  <a:pt x="15730" y="2982"/>
                  <a:pt x="15729" y="2954"/>
                  <a:pt x="15730" y="2904"/>
                </a:cubicBezTo>
                <a:lnTo>
                  <a:pt x="15734" y="2694"/>
                </a:lnTo>
                <a:lnTo>
                  <a:pt x="15734" y="2440"/>
                </a:lnTo>
                <a:lnTo>
                  <a:pt x="15827" y="2425"/>
                </a:lnTo>
                <a:cubicBezTo>
                  <a:pt x="15853" y="2418"/>
                  <a:pt x="15876" y="2417"/>
                  <a:pt x="15893" y="2425"/>
                </a:cubicBezTo>
                <a:cubicBezTo>
                  <a:pt x="15934" y="2424"/>
                  <a:pt x="15949" y="2434"/>
                  <a:pt x="15964" y="2500"/>
                </a:cubicBezTo>
                <a:cubicBezTo>
                  <a:pt x="15973" y="2522"/>
                  <a:pt x="15978" y="2567"/>
                  <a:pt x="15986" y="2620"/>
                </a:cubicBezTo>
                <a:cubicBezTo>
                  <a:pt x="15994" y="2680"/>
                  <a:pt x="16002" y="2717"/>
                  <a:pt x="16008" y="2739"/>
                </a:cubicBezTo>
                <a:cubicBezTo>
                  <a:pt x="16009" y="2745"/>
                  <a:pt x="16011" y="2736"/>
                  <a:pt x="16012" y="2739"/>
                </a:cubicBezTo>
                <a:cubicBezTo>
                  <a:pt x="16014" y="2744"/>
                  <a:pt x="16019" y="2755"/>
                  <a:pt x="16021" y="2754"/>
                </a:cubicBezTo>
                <a:cubicBezTo>
                  <a:pt x="16027" y="2744"/>
                  <a:pt x="16031" y="2566"/>
                  <a:pt x="16034" y="2335"/>
                </a:cubicBezTo>
                <a:cubicBezTo>
                  <a:pt x="16036" y="2208"/>
                  <a:pt x="16036" y="2134"/>
                  <a:pt x="16034" y="2066"/>
                </a:cubicBezTo>
                <a:cubicBezTo>
                  <a:pt x="16034" y="2045"/>
                  <a:pt x="16035" y="2007"/>
                  <a:pt x="16034" y="1991"/>
                </a:cubicBezTo>
                <a:cubicBezTo>
                  <a:pt x="16033" y="1967"/>
                  <a:pt x="16032" y="1944"/>
                  <a:pt x="16030" y="1931"/>
                </a:cubicBezTo>
                <a:cubicBezTo>
                  <a:pt x="16027" y="1913"/>
                  <a:pt x="16025" y="1901"/>
                  <a:pt x="16021" y="1901"/>
                </a:cubicBezTo>
                <a:cubicBezTo>
                  <a:pt x="16015" y="1901"/>
                  <a:pt x="16012" y="1902"/>
                  <a:pt x="16008" y="1916"/>
                </a:cubicBezTo>
                <a:cubicBezTo>
                  <a:pt x="16004" y="1930"/>
                  <a:pt x="15999" y="1955"/>
                  <a:pt x="15999" y="1976"/>
                </a:cubicBezTo>
                <a:cubicBezTo>
                  <a:pt x="15999" y="2155"/>
                  <a:pt x="15938" y="2248"/>
                  <a:pt x="15836" y="2230"/>
                </a:cubicBezTo>
                <a:lnTo>
                  <a:pt x="15827" y="2230"/>
                </a:lnTo>
                <a:lnTo>
                  <a:pt x="15738" y="2230"/>
                </a:lnTo>
                <a:lnTo>
                  <a:pt x="15734" y="2215"/>
                </a:lnTo>
                <a:lnTo>
                  <a:pt x="15734" y="1991"/>
                </a:lnTo>
                <a:lnTo>
                  <a:pt x="15730" y="1796"/>
                </a:lnTo>
                <a:cubicBezTo>
                  <a:pt x="15728" y="1644"/>
                  <a:pt x="15728" y="1562"/>
                  <a:pt x="15730" y="1497"/>
                </a:cubicBezTo>
                <a:cubicBezTo>
                  <a:pt x="15730" y="1472"/>
                  <a:pt x="15733" y="1439"/>
                  <a:pt x="15734" y="1422"/>
                </a:cubicBezTo>
                <a:lnTo>
                  <a:pt x="15734" y="1347"/>
                </a:lnTo>
                <a:lnTo>
                  <a:pt x="15752" y="1347"/>
                </a:lnTo>
                <a:cubicBezTo>
                  <a:pt x="15757" y="1336"/>
                  <a:pt x="15761" y="1328"/>
                  <a:pt x="15769" y="1317"/>
                </a:cubicBezTo>
                <a:cubicBezTo>
                  <a:pt x="15813" y="1261"/>
                  <a:pt x="15869" y="1252"/>
                  <a:pt x="15920" y="1272"/>
                </a:cubicBezTo>
                <a:cubicBezTo>
                  <a:pt x="15948" y="1276"/>
                  <a:pt x="15975" y="1283"/>
                  <a:pt x="15990" y="1302"/>
                </a:cubicBezTo>
                <a:cubicBezTo>
                  <a:pt x="15994" y="1307"/>
                  <a:pt x="15999" y="1320"/>
                  <a:pt x="16003" y="1332"/>
                </a:cubicBezTo>
                <a:cubicBezTo>
                  <a:pt x="16022" y="1351"/>
                  <a:pt x="16030" y="1402"/>
                  <a:pt x="16039" y="1467"/>
                </a:cubicBezTo>
                <a:cubicBezTo>
                  <a:pt x="16045" y="1497"/>
                  <a:pt x="16049" y="1518"/>
                  <a:pt x="16052" y="1542"/>
                </a:cubicBezTo>
                <a:cubicBezTo>
                  <a:pt x="16060" y="1584"/>
                  <a:pt x="16067" y="1627"/>
                  <a:pt x="16074" y="1647"/>
                </a:cubicBezTo>
                <a:cubicBezTo>
                  <a:pt x="16079" y="1652"/>
                  <a:pt x="16082" y="1647"/>
                  <a:pt x="16087" y="1647"/>
                </a:cubicBezTo>
                <a:cubicBezTo>
                  <a:pt x="16093" y="1647"/>
                  <a:pt x="16096" y="1651"/>
                  <a:pt x="16101" y="1647"/>
                </a:cubicBezTo>
                <a:cubicBezTo>
                  <a:pt x="16107" y="1600"/>
                  <a:pt x="16114" y="1518"/>
                  <a:pt x="16114" y="1407"/>
                </a:cubicBezTo>
                <a:lnTo>
                  <a:pt x="16114" y="1317"/>
                </a:lnTo>
                <a:cubicBezTo>
                  <a:pt x="16113" y="1302"/>
                  <a:pt x="16110" y="1289"/>
                  <a:pt x="16109" y="1272"/>
                </a:cubicBezTo>
                <a:lnTo>
                  <a:pt x="16109" y="1198"/>
                </a:lnTo>
                <a:cubicBezTo>
                  <a:pt x="16100" y="1154"/>
                  <a:pt x="16079" y="1137"/>
                  <a:pt x="16048" y="1123"/>
                </a:cubicBezTo>
                <a:lnTo>
                  <a:pt x="15791" y="1123"/>
                </a:lnTo>
                <a:close/>
                <a:moveTo>
                  <a:pt x="8242" y="1706"/>
                </a:moveTo>
                <a:cubicBezTo>
                  <a:pt x="8240" y="1706"/>
                  <a:pt x="8204" y="1814"/>
                  <a:pt x="8176" y="1901"/>
                </a:cubicBezTo>
                <a:cubicBezTo>
                  <a:pt x="8166" y="1938"/>
                  <a:pt x="8158" y="1959"/>
                  <a:pt x="8145" y="1991"/>
                </a:cubicBezTo>
                <a:cubicBezTo>
                  <a:pt x="8103" y="2126"/>
                  <a:pt x="8081" y="2211"/>
                  <a:pt x="8079" y="2260"/>
                </a:cubicBezTo>
                <a:cubicBezTo>
                  <a:pt x="8084" y="2270"/>
                  <a:pt x="8092" y="2267"/>
                  <a:pt x="8101" y="2275"/>
                </a:cubicBezTo>
                <a:cubicBezTo>
                  <a:pt x="8124" y="2296"/>
                  <a:pt x="8130" y="2341"/>
                  <a:pt x="8132" y="2590"/>
                </a:cubicBezTo>
                <a:cubicBezTo>
                  <a:pt x="8135" y="2670"/>
                  <a:pt x="8136" y="2773"/>
                  <a:pt x="8136" y="2919"/>
                </a:cubicBezTo>
                <a:cubicBezTo>
                  <a:pt x="8136" y="3184"/>
                  <a:pt x="8142" y="3440"/>
                  <a:pt x="8150" y="3518"/>
                </a:cubicBezTo>
                <a:cubicBezTo>
                  <a:pt x="8153" y="3535"/>
                  <a:pt x="8158" y="3561"/>
                  <a:pt x="8163" y="3578"/>
                </a:cubicBezTo>
                <a:cubicBezTo>
                  <a:pt x="8170" y="3601"/>
                  <a:pt x="8180" y="3606"/>
                  <a:pt x="8189" y="3622"/>
                </a:cubicBezTo>
                <a:cubicBezTo>
                  <a:pt x="8230" y="3668"/>
                  <a:pt x="8293" y="3665"/>
                  <a:pt x="8335" y="3607"/>
                </a:cubicBezTo>
                <a:cubicBezTo>
                  <a:pt x="8341" y="3598"/>
                  <a:pt x="8348" y="3589"/>
                  <a:pt x="8353" y="3578"/>
                </a:cubicBezTo>
                <a:cubicBezTo>
                  <a:pt x="8362" y="3554"/>
                  <a:pt x="8370" y="3537"/>
                  <a:pt x="8375" y="3518"/>
                </a:cubicBezTo>
                <a:cubicBezTo>
                  <a:pt x="8378" y="3500"/>
                  <a:pt x="8379" y="3476"/>
                  <a:pt x="8379" y="3458"/>
                </a:cubicBezTo>
                <a:cubicBezTo>
                  <a:pt x="8379" y="3448"/>
                  <a:pt x="8380" y="3451"/>
                  <a:pt x="8379" y="3443"/>
                </a:cubicBezTo>
                <a:cubicBezTo>
                  <a:pt x="8372" y="3434"/>
                  <a:pt x="8356" y="3436"/>
                  <a:pt x="8335" y="3443"/>
                </a:cubicBezTo>
                <a:cubicBezTo>
                  <a:pt x="8332" y="3449"/>
                  <a:pt x="8330" y="3436"/>
                  <a:pt x="8326" y="3443"/>
                </a:cubicBezTo>
                <a:cubicBezTo>
                  <a:pt x="8306" y="3486"/>
                  <a:pt x="8290" y="3494"/>
                  <a:pt x="8278" y="3458"/>
                </a:cubicBezTo>
                <a:lnTo>
                  <a:pt x="8265" y="3458"/>
                </a:lnTo>
                <a:lnTo>
                  <a:pt x="8265" y="3368"/>
                </a:lnTo>
                <a:cubicBezTo>
                  <a:pt x="8264" y="3359"/>
                  <a:pt x="8261" y="3334"/>
                  <a:pt x="8260" y="3323"/>
                </a:cubicBezTo>
                <a:cubicBezTo>
                  <a:pt x="8249" y="3230"/>
                  <a:pt x="8249" y="3078"/>
                  <a:pt x="8251" y="2814"/>
                </a:cubicBezTo>
                <a:cubicBezTo>
                  <a:pt x="8251" y="2804"/>
                  <a:pt x="8251" y="2805"/>
                  <a:pt x="8251" y="2799"/>
                </a:cubicBezTo>
                <a:lnTo>
                  <a:pt x="8256" y="2290"/>
                </a:lnTo>
                <a:lnTo>
                  <a:pt x="8318" y="2275"/>
                </a:lnTo>
                <a:cubicBezTo>
                  <a:pt x="8337" y="2270"/>
                  <a:pt x="8351" y="2262"/>
                  <a:pt x="8362" y="2245"/>
                </a:cubicBezTo>
                <a:cubicBezTo>
                  <a:pt x="8364" y="2242"/>
                  <a:pt x="8365" y="2234"/>
                  <a:pt x="8366" y="2230"/>
                </a:cubicBezTo>
                <a:cubicBezTo>
                  <a:pt x="8366" y="2226"/>
                  <a:pt x="8366" y="2221"/>
                  <a:pt x="8366" y="2215"/>
                </a:cubicBezTo>
                <a:cubicBezTo>
                  <a:pt x="8366" y="2157"/>
                  <a:pt x="8349" y="2098"/>
                  <a:pt x="8322" y="2081"/>
                </a:cubicBezTo>
                <a:cubicBezTo>
                  <a:pt x="8321" y="2080"/>
                  <a:pt x="8318" y="2081"/>
                  <a:pt x="8318" y="2081"/>
                </a:cubicBezTo>
                <a:cubicBezTo>
                  <a:pt x="8287" y="2092"/>
                  <a:pt x="8278" y="2080"/>
                  <a:pt x="8273" y="1991"/>
                </a:cubicBezTo>
                <a:cubicBezTo>
                  <a:pt x="8266" y="1959"/>
                  <a:pt x="8258" y="1934"/>
                  <a:pt x="8256" y="1886"/>
                </a:cubicBezTo>
                <a:cubicBezTo>
                  <a:pt x="8252" y="1789"/>
                  <a:pt x="8246" y="1706"/>
                  <a:pt x="8242" y="1706"/>
                </a:cubicBezTo>
                <a:close/>
                <a:moveTo>
                  <a:pt x="19528" y="1721"/>
                </a:moveTo>
                <a:cubicBezTo>
                  <a:pt x="19520" y="1728"/>
                  <a:pt x="19502" y="1762"/>
                  <a:pt x="19484" y="1811"/>
                </a:cubicBezTo>
                <a:cubicBezTo>
                  <a:pt x="19484" y="1814"/>
                  <a:pt x="19485" y="1823"/>
                  <a:pt x="19484" y="1826"/>
                </a:cubicBezTo>
                <a:cubicBezTo>
                  <a:pt x="19466" y="1915"/>
                  <a:pt x="19431" y="2017"/>
                  <a:pt x="19405" y="2066"/>
                </a:cubicBezTo>
                <a:cubicBezTo>
                  <a:pt x="19380" y="2148"/>
                  <a:pt x="19366" y="2203"/>
                  <a:pt x="19365" y="2245"/>
                </a:cubicBezTo>
                <a:cubicBezTo>
                  <a:pt x="19370" y="2257"/>
                  <a:pt x="19377" y="2266"/>
                  <a:pt x="19387" y="2275"/>
                </a:cubicBezTo>
                <a:cubicBezTo>
                  <a:pt x="19417" y="2302"/>
                  <a:pt x="19418" y="2354"/>
                  <a:pt x="19418" y="2844"/>
                </a:cubicBezTo>
                <a:cubicBezTo>
                  <a:pt x="19418" y="2891"/>
                  <a:pt x="19418" y="2922"/>
                  <a:pt x="19418" y="2964"/>
                </a:cubicBezTo>
                <a:cubicBezTo>
                  <a:pt x="19420" y="3139"/>
                  <a:pt x="19423" y="3237"/>
                  <a:pt x="19427" y="3323"/>
                </a:cubicBezTo>
                <a:cubicBezTo>
                  <a:pt x="19435" y="3491"/>
                  <a:pt x="19451" y="3589"/>
                  <a:pt x="19480" y="3637"/>
                </a:cubicBezTo>
                <a:cubicBezTo>
                  <a:pt x="19491" y="3650"/>
                  <a:pt x="19507" y="3652"/>
                  <a:pt x="19524" y="3652"/>
                </a:cubicBezTo>
                <a:cubicBezTo>
                  <a:pt x="19556" y="3652"/>
                  <a:pt x="19589" y="3643"/>
                  <a:pt x="19612" y="3622"/>
                </a:cubicBezTo>
                <a:cubicBezTo>
                  <a:pt x="19623" y="3607"/>
                  <a:pt x="19635" y="3582"/>
                  <a:pt x="19643" y="3563"/>
                </a:cubicBezTo>
                <a:cubicBezTo>
                  <a:pt x="19647" y="3553"/>
                  <a:pt x="19649" y="3556"/>
                  <a:pt x="19652" y="3548"/>
                </a:cubicBezTo>
                <a:cubicBezTo>
                  <a:pt x="19654" y="3540"/>
                  <a:pt x="19659" y="3526"/>
                  <a:pt x="19661" y="3518"/>
                </a:cubicBezTo>
                <a:cubicBezTo>
                  <a:pt x="19667" y="3465"/>
                  <a:pt x="19653" y="3423"/>
                  <a:pt x="19621" y="3458"/>
                </a:cubicBezTo>
                <a:cubicBezTo>
                  <a:pt x="19613" y="3466"/>
                  <a:pt x="19606" y="3472"/>
                  <a:pt x="19599" y="3473"/>
                </a:cubicBezTo>
                <a:cubicBezTo>
                  <a:pt x="19577" y="3498"/>
                  <a:pt x="19561" y="3473"/>
                  <a:pt x="19550" y="3383"/>
                </a:cubicBezTo>
                <a:cubicBezTo>
                  <a:pt x="19532" y="3278"/>
                  <a:pt x="19524" y="3079"/>
                  <a:pt x="19528" y="2784"/>
                </a:cubicBezTo>
                <a:cubicBezTo>
                  <a:pt x="19531" y="2595"/>
                  <a:pt x="19536" y="2496"/>
                  <a:pt x="19542" y="2425"/>
                </a:cubicBezTo>
                <a:lnTo>
                  <a:pt x="19542" y="2290"/>
                </a:lnTo>
                <a:lnTo>
                  <a:pt x="19603" y="2275"/>
                </a:lnTo>
                <a:cubicBezTo>
                  <a:pt x="19619" y="2271"/>
                  <a:pt x="19629" y="2257"/>
                  <a:pt x="19639" y="2245"/>
                </a:cubicBezTo>
                <a:cubicBezTo>
                  <a:pt x="19644" y="2234"/>
                  <a:pt x="19649" y="2229"/>
                  <a:pt x="19652" y="2215"/>
                </a:cubicBezTo>
                <a:cubicBezTo>
                  <a:pt x="19653" y="2205"/>
                  <a:pt x="19656" y="2198"/>
                  <a:pt x="19656" y="2185"/>
                </a:cubicBezTo>
                <a:cubicBezTo>
                  <a:pt x="19656" y="2171"/>
                  <a:pt x="19653" y="2151"/>
                  <a:pt x="19652" y="2141"/>
                </a:cubicBezTo>
                <a:cubicBezTo>
                  <a:pt x="19650" y="2129"/>
                  <a:pt x="19648" y="2120"/>
                  <a:pt x="19643" y="2111"/>
                </a:cubicBezTo>
                <a:cubicBezTo>
                  <a:pt x="19635" y="2100"/>
                  <a:pt x="19626" y="2100"/>
                  <a:pt x="19612" y="2096"/>
                </a:cubicBezTo>
                <a:cubicBezTo>
                  <a:pt x="19609" y="2095"/>
                  <a:pt x="19606" y="2082"/>
                  <a:pt x="19603" y="2081"/>
                </a:cubicBezTo>
                <a:cubicBezTo>
                  <a:pt x="19575" y="2091"/>
                  <a:pt x="19564" y="2072"/>
                  <a:pt x="19559" y="1991"/>
                </a:cubicBezTo>
                <a:cubicBezTo>
                  <a:pt x="19557" y="1969"/>
                  <a:pt x="19556" y="1951"/>
                  <a:pt x="19555" y="1916"/>
                </a:cubicBezTo>
                <a:cubicBezTo>
                  <a:pt x="19554" y="1906"/>
                  <a:pt x="19551" y="1897"/>
                  <a:pt x="19550" y="1886"/>
                </a:cubicBezTo>
                <a:cubicBezTo>
                  <a:pt x="19546" y="1771"/>
                  <a:pt x="19544" y="1709"/>
                  <a:pt x="19528" y="1721"/>
                </a:cubicBezTo>
                <a:close/>
                <a:moveTo>
                  <a:pt x="8627" y="1946"/>
                </a:moveTo>
                <a:cubicBezTo>
                  <a:pt x="8617" y="1946"/>
                  <a:pt x="8577" y="1994"/>
                  <a:pt x="8534" y="2066"/>
                </a:cubicBezTo>
                <a:cubicBezTo>
                  <a:pt x="8532" y="2070"/>
                  <a:pt x="8527" y="2077"/>
                  <a:pt x="8525" y="2081"/>
                </a:cubicBezTo>
                <a:cubicBezTo>
                  <a:pt x="8470" y="2177"/>
                  <a:pt x="8453" y="2215"/>
                  <a:pt x="8463" y="2260"/>
                </a:cubicBezTo>
                <a:cubicBezTo>
                  <a:pt x="8467" y="2266"/>
                  <a:pt x="8468" y="2269"/>
                  <a:pt x="8472" y="2275"/>
                </a:cubicBezTo>
                <a:cubicBezTo>
                  <a:pt x="8475" y="2280"/>
                  <a:pt x="8479" y="2285"/>
                  <a:pt x="8481" y="2290"/>
                </a:cubicBezTo>
                <a:cubicBezTo>
                  <a:pt x="8499" y="2318"/>
                  <a:pt x="8506" y="2342"/>
                  <a:pt x="8512" y="2425"/>
                </a:cubicBezTo>
                <a:cubicBezTo>
                  <a:pt x="8524" y="2515"/>
                  <a:pt x="8530" y="2675"/>
                  <a:pt x="8530" y="2964"/>
                </a:cubicBezTo>
                <a:cubicBezTo>
                  <a:pt x="8530" y="3460"/>
                  <a:pt x="8523" y="3514"/>
                  <a:pt x="8477" y="3578"/>
                </a:cubicBezTo>
                <a:cubicBezTo>
                  <a:pt x="8438" y="3630"/>
                  <a:pt x="8468" y="3652"/>
                  <a:pt x="8587" y="3652"/>
                </a:cubicBezTo>
                <a:cubicBezTo>
                  <a:pt x="8706" y="3652"/>
                  <a:pt x="8736" y="3630"/>
                  <a:pt x="8697" y="3578"/>
                </a:cubicBezTo>
                <a:cubicBezTo>
                  <a:pt x="8685" y="3560"/>
                  <a:pt x="8674" y="3531"/>
                  <a:pt x="8667" y="3503"/>
                </a:cubicBezTo>
                <a:cubicBezTo>
                  <a:pt x="8665" y="3499"/>
                  <a:pt x="8663" y="3508"/>
                  <a:pt x="8662" y="3503"/>
                </a:cubicBezTo>
                <a:lnTo>
                  <a:pt x="8640" y="3473"/>
                </a:lnTo>
                <a:lnTo>
                  <a:pt x="8644" y="3039"/>
                </a:lnTo>
                <a:cubicBezTo>
                  <a:pt x="8644" y="2946"/>
                  <a:pt x="8644" y="2859"/>
                  <a:pt x="8644" y="2724"/>
                </a:cubicBezTo>
                <a:cubicBezTo>
                  <a:pt x="8644" y="2293"/>
                  <a:pt x="8637" y="1946"/>
                  <a:pt x="8627" y="1946"/>
                </a:cubicBezTo>
                <a:close/>
                <a:moveTo>
                  <a:pt x="9563" y="1946"/>
                </a:moveTo>
                <a:cubicBezTo>
                  <a:pt x="9559" y="1959"/>
                  <a:pt x="9555" y="1973"/>
                  <a:pt x="9550" y="1991"/>
                </a:cubicBezTo>
                <a:cubicBezTo>
                  <a:pt x="9541" y="2026"/>
                  <a:pt x="9525" y="2061"/>
                  <a:pt x="9506" y="2096"/>
                </a:cubicBezTo>
                <a:cubicBezTo>
                  <a:pt x="9491" y="2128"/>
                  <a:pt x="9471" y="2162"/>
                  <a:pt x="9453" y="2185"/>
                </a:cubicBezTo>
                <a:cubicBezTo>
                  <a:pt x="9416" y="2232"/>
                  <a:pt x="9407" y="2260"/>
                  <a:pt x="9413" y="2290"/>
                </a:cubicBezTo>
                <a:cubicBezTo>
                  <a:pt x="9417" y="2305"/>
                  <a:pt x="9424" y="2319"/>
                  <a:pt x="9431" y="2335"/>
                </a:cubicBezTo>
                <a:cubicBezTo>
                  <a:pt x="9432" y="2338"/>
                  <a:pt x="9434" y="2333"/>
                  <a:pt x="9435" y="2335"/>
                </a:cubicBezTo>
                <a:cubicBezTo>
                  <a:pt x="9436" y="2337"/>
                  <a:pt x="9434" y="2348"/>
                  <a:pt x="9435" y="2350"/>
                </a:cubicBezTo>
                <a:cubicBezTo>
                  <a:pt x="9441" y="2362"/>
                  <a:pt x="9448" y="2377"/>
                  <a:pt x="9453" y="2395"/>
                </a:cubicBezTo>
                <a:cubicBezTo>
                  <a:pt x="9456" y="2406"/>
                  <a:pt x="9455" y="2423"/>
                  <a:pt x="9457" y="2440"/>
                </a:cubicBezTo>
                <a:cubicBezTo>
                  <a:pt x="9458" y="2446"/>
                  <a:pt x="9461" y="2448"/>
                  <a:pt x="9462" y="2455"/>
                </a:cubicBezTo>
                <a:cubicBezTo>
                  <a:pt x="9465" y="2490"/>
                  <a:pt x="9469" y="2549"/>
                  <a:pt x="9470" y="2620"/>
                </a:cubicBezTo>
                <a:cubicBezTo>
                  <a:pt x="9471" y="2645"/>
                  <a:pt x="9474" y="2649"/>
                  <a:pt x="9475" y="2679"/>
                </a:cubicBezTo>
                <a:cubicBezTo>
                  <a:pt x="9477" y="2741"/>
                  <a:pt x="9477" y="2779"/>
                  <a:pt x="9479" y="2859"/>
                </a:cubicBezTo>
                <a:cubicBezTo>
                  <a:pt x="9486" y="3116"/>
                  <a:pt x="9486" y="3293"/>
                  <a:pt x="9475" y="3413"/>
                </a:cubicBezTo>
                <a:cubicBezTo>
                  <a:pt x="9474" y="3437"/>
                  <a:pt x="9468" y="3443"/>
                  <a:pt x="9466" y="3458"/>
                </a:cubicBezTo>
                <a:cubicBezTo>
                  <a:pt x="9458" y="3512"/>
                  <a:pt x="9449" y="3555"/>
                  <a:pt x="9435" y="3563"/>
                </a:cubicBezTo>
                <a:cubicBezTo>
                  <a:pt x="9434" y="3564"/>
                  <a:pt x="9436" y="3576"/>
                  <a:pt x="9435" y="3578"/>
                </a:cubicBezTo>
                <a:cubicBezTo>
                  <a:pt x="9404" y="3638"/>
                  <a:pt x="9425" y="3651"/>
                  <a:pt x="9528" y="3652"/>
                </a:cubicBezTo>
                <a:cubicBezTo>
                  <a:pt x="9633" y="3654"/>
                  <a:pt x="9660" y="3638"/>
                  <a:pt x="9643" y="3563"/>
                </a:cubicBezTo>
                <a:cubicBezTo>
                  <a:pt x="9642" y="3558"/>
                  <a:pt x="9640" y="3530"/>
                  <a:pt x="9638" y="3518"/>
                </a:cubicBezTo>
                <a:cubicBezTo>
                  <a:pt x="9617" y="3493"/>
                  <a:pt x="9613" y="3425"/>
                  <a:pt x="9612" y="3128"/>
                </a:cubicBezTo>
                <a:cubicBezTo>
                  <a:pt x="9611" y="3094"/>
                  <a:pt x="9607" y="3080"/>
                  <a:pt x="9607" y="3039"/>
                </a:cubicBezTo>
                <a:cubicBezTo>
                  <a:pt x="9607" y="3017"/>
                  <a:pt x="9608" y="3001"/>
                  <a:pt x="9607" y="2979"/>
                </a:cubicBezTo>
                <a:cubicBezTo>
                  <a:pt x="9601" y="2778"/>
                  <a:pt x="9599" y="2637"/>
                  <a:pt x="9607" y="2530"/>
                </a:cubicBezTo>
                <a:lnTo>
                  <a:pt x="9607" y="2425"/>
                </a:lnTo>
                <a:lnTo>
                  <a:pt x="9643" y="2350"/>
                </a:lnTo>
                <a:cubicBezTo>
                  <a:pt x="9646" y="2342"/>
                  <a:pt x="9648" y="2328"/>
                  <a:pt x="9652" y="2320"/>
                </a:cubicBezTo>
                <a:cubicBezTo>
                  <a:pt x="9652" y="2317"/>
                  <a:pt x="9655" y="2322"/>
                  <a:pt x="9656" y="2320"/>
                </a:cubicBezTo>
                <a:cubicBezTo>
                  <a:pt x="9661" y="2310"/>
                  <a:pt x="9664" y="2300"/>
                  <a:pt x="9669" y="2290"/>
                </a:cubicBezTo>
                <a:cubicBezTo>
                  <a:pt x="9672" y="2285"/>
                  <a:pt x="9676" y="2280"/>
                  <a:pt x="9678" y="2275"/>
                </a:cubicBezTo>
                <a:cubicBezTo>
                  <a:pt x="9687" y="2259"/>
                  <a:pt x="9696" y="2240"/>
                  <a:pt x="9705" y="2230"/>
                </a:cubicBezTo>
                <a:cubicBezTo>
                  <a:pt x="9723" y="2203"/>
                  <a:pt x="9740" y="2188"/>
                  <a:pt x="9753" y="2200"/>
                </a:cubicBezTo>
                <a:cubicBezTo>
                  <a:pt x="9760" y="2202"/>
                  <a:pt x="9765" y="2221"/>
                  <a:pt x="9771" y="2230"/>
                </a:cubicBezTo>
                <a:cubicBezTo>
                  <a:pt x="9786" y="2247"/>
                  <a:pt x="9799" y="2274"/>
                  <a:pt x="9806" y="2320"/>
                </a:cubicBezTo>
                <a:cubicBezTo>
                  <a:pt x="9808" y="2330"/>
                  <a:pt x="9809" y="2375"/>
                  <a:pt x="9811" y="2395"/>
                </a:cubicBezTo>
                <a:cubicBezTo>
                  <a:pt x="9818" y="2443"/>
                  <a:pt x="9821" y="2496"/>
                  <a:pt x="9824" y="2590"/>
                </a:cubicBezTo>
                <a:cubicBezTo>
                  <a:pt x="9829" y="2689"/>
                  <a:pt x="9834" y="2805"/>
                  <a:pt x="9837" y="2949"/>
                </a:cubicBezTo>
                <a:cubicBezTo>
                  <a:pt x="9842" y="3193"/>
                  <a:pt x="9846" y="3330"/>
                  <a:pt x="9841" y="3413"/>
                </a:cubicBezTo>
                <a:lnTo>
                  <a:pt x="9841" y="3488"/>
                </a:lnTo>
                <a:lnTo>
                  <a:pt x="9828" y="3503"/>
                </a:lnTo>
                <a:cubicBezTo>
                  <a:pt x="9821" y="3529"/>
                  <a:pt x="9808" y="3557"/>
                  <a:pt x="9793" y="3578"/>
                </a:cubicBezTo>
                <a:cubicBezTo>
                  <a:pt x="9749" y="3637"/>
                  <a:pt x="9772" y="3648"/>
                  <a:pt x="9890" y="3652"/>
                </a:cubicBezTo>
                <a:cubicBezTo>
                  <a:pt x="9917" y="3653"/>
                  <a:pt x="9930" y="3654"/>
                  <a:pt x="9947" y="3652"/>
                </a:cubicBezTo>
                <a:cubicBezTo>
                  <a:pt x="9976" y="3646"/>
                  <a:pt x="9997" y="3636"/>
                  <a:pt x="10009" y="3622"/>
                </a:cubicBezTo>
                <a:cubicBezTo>
                  <a:pt x="10010" y="3620"/>
                  <a:pt x="10009" y="3611"/>
                  <a:pt x="10009" y="3607"/>
                </a:cubicBezTo>
                <a:cubicBezTo>
                  <a:pt x="10006" y="3585"/>
                  <a:pt x="9999" y="3567"/>
                  <a:pt x="9983" y="3533"/>
                </a:cubicBezTo>
                <a:cubicBezTo>
                  <a:pt x="9981" y="3528"/>
                  <a:pt x="9980" y="3522"/>
                  <a:pt x="9978" y="3518"/>
                </a:cubicBezTo>
                <a:cubicBezTo>
                  <a:pt x="9975" y="3511"/>
                  <a:pt x="9968" y="3486"/>
                  <a:pt x="9965" y="3473"/>
                </a:cubicBezTo>
                <a:cubicBezTo>
                  <a:pt x="9949" y="3405"/>
                  <a:pt x="9947" y="3282"/>
                  <a:pt x="9947" y="2874"/>
                </a:cubicBezTo>
                <a:cubicBezTo>
                  <a:pt x="9947" y="2644"/>
                  <a:pt x="9947" y="2521"/>
                  <a:pt x="9943" y="2425"/>
                </a:cubicBezTo>
                <a:cubicBezTo>
                  <a:pt x="9942" y="2402"/>
                  <a:pt x="9940" y="2370"/>
                  <a:pt x="9939" y="2350"/>
                </a:cubicBezTo>
                <a:cubicBezTo>
                  <a:pt x="9933" y="2267"/>
                  <a:pt x="9926" y="2217"/>
                  <a:pt x="9908" y="2156"/>
                </a:cubicBezTo>
                <a:cubicBezTo>
                  <a:pt x="9889" y="2092"/>
                  <a:pt x="9858" y="2057"/>
                  <a:pt x="9828" y="2036"/>
                </a:cubicBezTo>
                <a:cubicBezTo>
                  <a:pt x="9780" y="2011"/>
                  <a:pt x="9727" y="2047"/>
                  <a:pt x="9674" y="2141"/>
                </a:cubicBezTo>
                <a:cubicBezTo>
                  <a:pt x="9612" y="2249"/>
                  <a:pt x="9610" y="2241"/>
                  <a:pt x="9599" y="2096"/>
                </a:cubicBezTo>
                <a:cubicBezTo>
                  <a:pt x="9592" y="2010"/>
                  <a:pt x="9579" y="1959"/>
                  <a:pt x="9568" y="1946"/>
                </a:cubicBezTo>
                <a:cubicBezTo>
                  <a:pt x="9566" y="1945"/>
                  <a:pt x="9564" y="1946"/>
                  <a:pt x="9563" y="1946"/>
                </a:cubicBezTo>
                <a:close/>
                <a:moveTo>
                  <a:pt x="19921" y="1946"/>
                </a:moveTo>
                <a:cubicBezTo>
                  <a:pt x="19909" y="1949"/>
                  <a:pt x="19870" y="2001"/>
                  <a:pt x="19829" y="2066"/>
                </a:cubicBezTo>
                <a:cubicBezTo>
                  <a:pt x="19825" y="2072"/>
                  <a:pt x="19824" y="2075"/>
                  <a:pt x="19820" y="2081"/>
                </a:cubicBezTo>
                <a:cubicBezTo>
                  <a:pt x="19819" y="2083"/>
                  <a:pt x="19817" y="2079"/>
                  <a:pt x="19815" y="2081"/>
                </a:cubicBezTo>
                <a:cubicBezTo>
                  <a:pt x="19749" y="2189"/>
                  <a:pt x="19734" y="2239"/>
                  <a:pt x="19762" y="2275"/>
                </a:cubicBezTo>
                <a:cubicBezTo>
                  <a:pt x="19769" y="2283"/>
                  <a:pt x="19776" y="2302"/>
                  <a:pt x="19780" y="2320"/>
                </a:cubicBezTo>
                <a:cubicBezTo>
                  <a:pt x="19801" y="2377"/>
                  <a:pt x="19802" y="2483"/>
                  <a:pt x="19802" y="2934"/>
                </a:cubicBezTo>
                <a:lnTo>
                  <a:pt x="19802" y="3518"/>
                </a:lnTo>
                <a:lnTo>
                  <a:pt x="19771" y="3533"/>
                </a:lnTo>
                <a:cubicBezTo>
                  <a:pt x="19765" y="3551"/>
                  <a:pt x="19759" y="3565"/>
                  <a:pt x="19749" y="3578"/>
                </a:cubicBezTo>
                <a:cubicBezTo>
                  <a:pt x="19711" y="3630"/>
                  <a:pt x="19741" y="3652"/>
                  <a:pt x="19860" y="3652"/>
                </a:cubicBezTo>
                <a:cubicBezTo>
                  <a:pt x="19977" y="3652"/>
                  <a:pt x="20007" y="3628"/>
                  <a:pt x="19970" y="3578"/>
                </a:cubicBezTo>
                <a:cubicBezTo>
                  <a:pt x="19951" y="3551"/>
                  <a:pt x="19937" y="3534"/>
                  <a:pt x="19930" y="3473"/>
                </a:cubicBezTo>
                <a:lnTo>
                  <a:pt x="19921" y="3458"/>
                </a:lnTo>
                <a:lnTo>
                  <a:pt x="19926" y="3263"/>
                </a:lnTo>
                <a:cubicBezTo>
                  <a:pt x="19926" y="3144"/>
                  <a:pt x="19930" y="2990"/>
                  <a:pt x="19935" y="2724"/>
                </a:cubicBezTo>
                <a:cubicBezTo>
                  <a:pt x="19935" y="2687"/>
                  <a:pt x="19934" y="2669"/>
                  <a:pt x="19935" y="2635"/>
                </a:cubicBezTo>
                <a:cubicBezTo>
                  <a:pt x="19934" y="2305"/>
                  <a:pt x="19930" y="2046"/>
                  <a:pt x="19926" y="1961"/>
                </a:cubicBezTo>
                <a:cubicBezTo>
                  <a:pt x="19925" y="1953"/>
                  <a:pt x="19923" y="1951"/>
                  <a:pt x="19921" y="1946"/>
                </a:cubicBezTo>
                <a:close/>
                <a:moveTo>
                  <a:pt x="13494" y="1961"/>
                </a:moveTo>
                <a:cubicBezTo>
                  <a:pt x="13492" y="1968"/>
                  <a:pt x="13492" y="1983"/>
                  <a:pt x="13490" y="1991"/>
                </a:cubicBezTo>
                <a:cubicBezTo>
                  <a:pt x="13480" y="2030"/>
                  <a:pt x="13458" y="2059"/>
                  <a:pt x="13437" y="2096"/>
                </a:cubicBezTo>
                <a:cubicBezTo>
                  <a:pt x="13436" y="2097"/>
                  <a:pt x="13438" y="2109"/>
                  <a:pt x="13437" y="2111"/>
                </a:cubicBezTo>
                <a:cubicBezTo>
                  <a:pt x="13418" y="2151"/>
                  <a:pt x="13400" y="2181"/>
                  <a:pt x="13384" y="2200"/>
                </a:cubicBezTo>
                <a:cubicBezTo>
                  <a:pt x="13368" y="2220"/>
                  <a:pt x="13357" y="2232"/>
                  <a:pt x="13353" y="2245"/>
                </a:cubicBezTo>
                <a:cubicBezTo>
                  <a:pt x="13353" y="2250"/>
                  <a:pt x="13353" y="2255"/>
                  <a:pt x="13353" y="2260"/>
                </a:cubicBezTo>
                <a:cubicBezTo>
                  <a:pt x="13357" y="2283"/>
                  <a:pt x="13364" y="2317"/>
                  <a:pt x="13380" y="2350"/>
                </a:cubicBezTo>
                <a:cubicBezTo>
                  <a:pt x="13400" y="2394"/>
                  <a:pt x="13412" y="2459"/>
                  <a:pt x="13415" y="2635"/>
                </a:cubicBezTo>
                <a:cubicBezTo>
                  <a:pt x="13415" y="2653"/>
                  <a:pt x="13415" y="2658"/>
                  <a:pt x="13415" y="2679"/>
                </a:cubicBezTo>
                <a:cubicBezTo>
                  <a:pt x="13415" y="2695"/>
                  <a:pt x="13415" y="2723"/>
                  <a:pt x="13415" y="2739"/>
                </a:cubicBezTo>
                <a:cubicBezTo>
                  <a:pt x="13418" y="2871"/>
                  <a:pt x="13421" y="3019"/>
                  <a:pt x="13419" y="3248"/>
                </a:cubicBezTo>
                <a:cubicBezTo>
                  <a:pt x="13418" y="3389"/>
                  <a:pt x="13411" y="3461"/>
                  <a:pt x="13397" y="3503"/>
                </a:cubicBezTo>
                <a:cubicBezTo>
                  <a:pt x="13392" y="3535"/>
                  <a:pt x="13384" y="3560"/>
                  <a:pt x="13375" y="3578"/>
                </a:cubicBezTo>
                <a:cubicBezTo>
                  <a:pt x="13344" y="3638"/>
                  <a:pt x="13369" y="3651"/>
                  <a:pt x="13472" y="3652"/>
                </a:cubicBezTo>
                <a:cubicBezTo>
                  <a:pt x="13480" y="3653"/>
                  <a:pt x="13483" y="3652"/>
                  <a:pt x="13490" y="3652"/>
                </a:cubicBezTo>
                <a:cubicBezTo>
                  <a:pt x="13516" y="3652"/>
                  <a:pt x="13540" y="3656"/>
                  <a:pt x="13556" y="3652"/>
                </a:cubicBezTo>
                <a:cubicBezTo>
                  <a:pt x="13558" y="3652"/>
                  <a:pt x="13560" y="3653"/>
                  <a:pt x="13561" y="3652"/>
                </a:cubicBezTo>
                <a:cubicBezTo>
                  <a:pt x="13572" y="3649"/>
                  <a:pt x="13576" y="3642"/>
                  <a:pt x="13583" y="3637"/>
                </a:cubicBezTo>
                <a:cubicBezTo>
                  <a:pt x="13594" y="3619"/>
                  <a:pt x="13587" y="3584"/>
                  <a:pt x="13570" y="3518"/>
                </a:cubicBezTo>
                <a:cubicBezTo>
                  <a:pt x="13523" y="3345"/>
                  <a:pt x="13519" y="2766"/>
                  <a:pt x="13552" y="2500"/>
                </a:cubicBezTo>
                <a:lnTo>
                  <a:pt x="13552" y="2425"/>
                </a:lnTo>
                <a:lnTo>
                  <a:pt x="13578" y="2365"/>
                </a:lnTo>
                <a:cubicBezTo>
                  <a:pt x="13583" y="2351"/>
                  <a:pt x="13586" y="2336"/>
                  <a:pt x="13592" y="2320"/>
                </a:cubicBezTo>
                <a:cubicBezTo>
                  <a:pt x="13609" y="2274"/>
                  <a:pt x="13626" y="2246"/>
                  <a:pt x="13645" y="2230"/>
                </a:cubicBezTo>
                <a:cubicBezTo>
                  <a:pt x="13679" y="2176"/>
                  <a:pt x="13701" y="2195"/>
                  <a:pt x="13733" y="2275"/>
                </a:cubicBezTo>
                <a:cubicBezTo>
                  <a:pt x="13738" y="2289"/>
                  <a:pt x="13743" y="2297"/>
                  <a:pt x="13746" y="2320"/>
                </a:cubicBezTo>
                <a:cubicBezTo>
                  <a:pt x="13750" y="2336"/>
                  <a:pt x="13752" y="2360"/>
                  <a:pt x="13755" y="2380"/>
                </a:cubicBezTo>
                <a:cubicBezTo>
                  <a:pt x="13767" y="2460"/>
                  <a:pt x="13777" y="2729"/>
                  <a:pt x="13777" y="3009"/>
                </a:cubicBezTo>
                <a:cubicBezTo>
                  <a:pt x="13777" y="3399"/>
                  <a:pt x="13774" y="3473"/>
                  <a:pt x="13751" y="3518"/>
                </a:cubicBezTo>
                <a:cubicBezTo>
                  <a:pt x="13745" y="3542"/>
                  <a:pt x="13736" y="3557"/>
                  <a:pt x="13724" y="3563"/>
                </a:cubicBezTo>
                <a:cubicBezTo>
                  <a:pt x="13723" y="3566"/>
                  <a:pt x="13726" y="3575"/>
                  <a:pt x="13724" y="3578"/>
                </a:cubicBezTo>
                <a:cubicBezTo>
                  <a:pt x="13694" y="3638"/>
                  <a:pt x="13718" y="3651"/>
                  <a:pt x="13830" y="3652"/>
                </a:cubicBezTo>
                <a:cubicBezTo>
                  <a:pt x="13835" y="3652"/>
                  <a:pt x="13835" y="3652"/>
                  <a:pt x="13839" y="3652"/>
                </a:cubicBezTo>
                <a:cubicBezTo>
                  <a:pt x="13901" y="3649"/>
                  <a:pt x="13943" y="3635"/>
                  <a:pt x="13954" y="3607"/>
                </a:cubicBezTo>
                <a:cubicBezTo>
                  <a:pt x="13949" y="3585"/>
                  <a:pt x="13938" y="3558"/>
                  <a:pt x="13927" y="3533"/>
                </a:cubicBezTo>
                <a:cubicBezTo>
                  <a:pt x="13925" y="3530"/>
                  <a:pt x="13926" y="3535"/>
                  <a:pt x="13923" y="3533"/>
                </a:cubicBezTo>
                <a:cubicBezTo>
                  <a:pt x="13893" y="3506"/>
                  <a:pt x="13892" y="3449"/>
                  <a:pt x="13892" y="2889"/>
                </a:cubicBezTo>
                <a:cubicBezTo>
                  <a:pt x="13892" y="2788"/>
                  <a:pt x="13892" y="2721"/>
                  <a:pt x="13892" y="2649"/>
                </a:cubicBezTo>
                <a:cubicBezTo>
                  <a:pt x="13887" y="2436"/>
                  <a:pt x="13878" y="2296"/>
                  <a:pt x="13866" y="2215"/>
                </a:cubicBezTo>
                <a:cubicBezTo>
                  <a:pt x="13861" y="2196"/>
                  <a:pt x="13854" y="2177"/>
                  <a:pt x="13848" y="2156"/>
                </a:cubicBezTo>
                <a:cubicBezTo>
                  <a:pt x="13837" y="2122"/>
                  <a:pt x="13829" y="2102"/>
                  <a:pt x="13817" y="2081"/>
                </a:cubicBezTo>
                <a:cubicBezTo>
                  <a:pt x="13811" y="2071"/>
                  <a:pt x="13806" y="2057"/>
                  <a:pt x="13799" y="2051"/>
                </a:cubicBezTo>
                <a:cubicBezTo>
                  <a:pt x="13795" y="2046"/>
                  <a:pt x="13790" y="2055"/>
                  <a:pt x="13786" y="2051"/>
                </a:cubicBezTo>
                <a:cubicBezTo>
                  <a:pt x="13752" y="2025"/>
                  <a:pt x="13712" y="2010"/>
                  <a:pt x="13676" y="2036"/>
                </a:cubicBezTo>
                <a:cubicBezTo>
                  <a:pt x="13666" y="2042"/>
                  <a:pt x="13658" y="2056"/>
                  <a:pt x="13649" y="2066"/>
                </a:cubicBezTo>
                <a:cubicBezTo>
                  <a:pt x="13639" y="2078"/>
                  <a:pt x="13628" y="2094"/>
                  <a:pt x="13618" y="2111"/>
                </a:cubicBezTo>
                <a:cubicBezTo>
                  <a:pt x="13608" y="2129"/>
                  <a:pt x="13599" y="2134"/>
                  <a:pt x="13592" y="2141"/>
                </a:cubicBezTo>
                <a:cubicBezTo>
                  <a:pt x="13574" y="2165"/>
                  <a:pt x="13563" y="2172"/>
                  <a:pt x="13556" y="2156"/>
                </a:cubicBezTo>
                <a:cubicBezTo>
                  <a:pt x="13546" y="2145"/>
                  <a:pt x="13542" y="2115"/>
                  <a:pt x="13543" y="2066"/>
                </a:cubicBezTo>
                <a:cubicBezTo>
                  <a:pt x="13542" y="2062"/>
                  <a:pt x="13539" y="2055"/>
                  <a:pt x="13539" y="2051"/>
                </a:cubicBezTo>
                <a:cubicBezTo>
                  <a:pt x="13525" y="1988"/>
                  <a:pt x="13517" y="1964"/>
                  <a:pt x="13508" y="1961"/>
                </a:cubicBezTo>
                <a:cubicBezTo>
                  <a:pt x="13504" y="1960"/>
                  <a:pt x="13499" y="1953"/>
                  <a:pt x="13494" y="1961"/>
                </a:cubicBezTo>
                <a:close/>
                <a:moveTo>
                  <a:pt x="12593" y="1976"/>
                </a:moveTo>
                <a:cubicBezTo>
                  <a:pt x="12565" y="2016"/>
                  <a:pt x="12544" y="2053"/>
                  <a:pt x="12523" y="2081"/>
                </a:cubicBezTo>
                <a:cubicBezTo>
                  <a:pt x="12514" y="2095"/>
                  <a:pt x="12509" y="2102"/>
                  <a:pt x="12501" y="2111"/>
                </a:cubicBezTo>
                <a:cubicBezTo>
                  <a:pt x="12497" y="2115"/>
                  <a:pt x="12495" y="2107"/>
                  <a:pt x="12492" y="2111"/>
                </a:cubicBezTo>
                <a:cubicBezTo>
                  <a:pt x="12489" y="2115"/>
                  <a:pt x="12486" y="2122"/>
                  <a:pt x="12483" y="2126"/>
                </a:cubicBezTo>
                <a:cubicBezTo>
                  <a:pt x="12469" y="2144"/>
                  <a:pt x="12457" y="2156"/>
                  <a:pt x="12452" y="2156"/>
                </a:cubicBezTo>
                <a:cubicBezTo>
                  <a:pt x="12448" y="2156"/>
                  <a:pt x="12446" y="2153"/>
                  <a:pt x="12443" y="2156"/>
                </a:cubicBezTo>
                <a:cubicBezTo>
                  <a:pt x="12440" y="2158"/>
                  <a:pt x="12437" y="2169"/>
                  <a:pt x="12434" y="2170"/>
                </a:cubicBezTo>
                <a:cubicBezTo>
                  <a:pt x="12433" y="2174"/>
                  <a:pt x="12435" y="2181"/>
                  <a:pt x="12434" y="2185"/>
                </a:cubicBezTo>
                <a:cubicBezTo>
                  <a:pt x="12436" y="2211"/>
                  <a:pt x="12444" y="2243"/>
                  <a:pt x="12465" y="2275"/>
                </a:cubicBezTo>
                <a:cubicBezTo>
                  <a:pt x="12486" y="2286"/>
                  <a:pt x="12496" y="2301"/>
                  <a:pt x="12501" y="2410"/>
                </a:cubicBezTo>
                <a:cubicBezTo>
                  <a:pt x="12501" y="2425"/>
                  <a:pt x="12504" y="2440"/>
                  <a:pt x="12505" y="2455"/>
                </a:cubicBezTo>
                <a:cubicBezTo>
                  <a:pt x="12510" y="2547"/>
                  <a:pt x="12511" y="2671"/>
                  <a:pt x="12514" y="2889"/>
                </a:cubicBezTo>
                <a:cubicBezTo>
                  <a:pt x="12520" y="3458"/>
                  <a:pt x="12515" y="3510"/>
                  <a:pt x="12465" y="3578"/>
                </a:cubicBezTo>
                <a:cubicBezTo>
                  <a:pt x="12426" y="3631"/>
                  <a:pt x="12455" y="3652"/>
                  <a:pt x="12576" y="3652"/>
                </a:cubicBezTo>
                <a:cubicBezTo>
                  <a:pt x="12695" y="3652"/>
                  <a:pt x="12724" y="3630"/>
                  <a:pt x="12686" y="3578"/>
                </a:cubicBezTo>
                <a:cubicBezTo>
                  <a:pt x="12670" y="3555"/>
                  <a:pt x="12658" y="3532"/>
                  <a:pt x="12651" y="3488"/>
                </a:cubicBezTo>
                <a:lnTo>
                  <a:pt x="12638" y="3473"/>
                </a:lnTo>
                <a:lnTo>
                  <a:pt x="12638" y="3353"/>
                </a:lnTo>
                <a:cubicBezTo>
                  <a:pt x="12632" y="3235"/>
                  <a:pt x="12633" y="3045"/>
                  <a:pt x="12633" y="2709"/>
                </a:cubicBezTo>
                <a:cubicBezTo>
                  <a:pt x="12633" y="2166"/>
                  <a:pt x="12632" y="2005"/>
                  <a:pt x="12615" y="1976"/>
                </a:cubicBezTo>
                <a:cubicBezTo>
                  <a:pt x="12610" y="1966"/>
                  <a:pt x="12603" y="1963"/>
                  <a:pt x="12593" y="1976"/>
                </a:cubicBezTo>
                <a:close/>
                <a:moveTo>
                  <a:pt x="17607" y="1991"/>
                </a:moveTo>
                <a:cubicBezTo>
                  <a:pt x="17590" y="2000"/>
                  <a:pt x="17563" y="2044"/>
                  <a:pt x="17523" y="2111"/>
                </a:cubicBezTo>
                <a:cubicBezTo>
                  <a:pt x="17508" y="2136"/>
                  <a:pt x="17503" y="2137"/>
                  <a:pt x="17492" y="2156"/>
                </a:cubicBezTo>
                <a:cubicBezTo>
                  <a:pt x="17457" y="2217"/>
                  <a:pt x="17442" y="2268"/>
                  <a:pt x="17448" y="2305"/>
                </a:cubicBezTo>
                <a:cubicBezTo>
                  <a:pt x="17454" y="2321"/>
                  <a:pt x="17459" y="2334"/>
                  <a:pt x="17470" y="2350"/>
                </a:cubicBezTo>
                <a:cubicBezTo>
                  <a:pt x="17476" y="2359"/>
                  <a:pt x="17479" y="2370"/>
                  <a:pt x="17483" y="2380"/>
                </a:cubicBezTo>
                <a:cubicBezTo>
                  <a:pt x="17505" y="2419"/>
                  <a:pt x="17512" y="2468"/>
                  <a:pt x="17514" y="2679"/>
                </a:cubicBezTo>
                <a:cubicBezTo>
                  <a:pt x="17517" y="2760"/>
                  <a:pt x="17519" y="2852"/>
                  <a:pt x="17519" y="2994"/>
                </a:cubicBezTo>
                <a:cubicBezTo>
                  <a:pt x="17519" y="3445"/>
                  <a:pt x="17516" y="3515"/>
                  <a:pt x="17470" y="3578"/>
                </a:cubicBezTo>
                <a:cubicBezTo>
                  <a:pt x="17431" y="3631"/>
                  <a:pt x="17454" y="3650"/>
                  <a:pt x="17567" y="3652"/>
                </a:cubicBezTo>
                <a:cubicBezTo>
                  <a:pt x="17621" y="3653"/>
                  <a:pt x="17651" y="3648"/>
                  <a:pt x="17669" y="3637"/>
                </a:cubicBezTo>
                <a:cubicBezTo>
                  <a:pt x="17670" y="3636"/>
                  <a:pt x="17672" y="3639"/>
                  <a:pt x="17673" y="3637"/>
                </a:cubicBezTo>
                <a:cubicBezTo>
                  <a:pt x="17688" y="3625"/>
                  <a:pt x="17687" y="3606"/>
                  <a:pt x="17673" y="3578"/>
                </a:cubicBezTo>
                <a:cubicBezTo>
                  <a:pt x="17663" y="3557"/>
                  <a:pt x="17657" y="3515"/>
                  <a:pt x="17651" y="3473"/>
                </a:cubicBezTo>
                <a:cubicBezTo>
                  <a:pt x="17649" y="3466"/>
                  <a:pt x="17648" y="3451"/>
                  <a:pt x="17647" y="3443"/>
                </a:cubicBezTo>
                <a:cubicBezTo>
                  <a:pt x="17643" y="3422"/>
                  <a:pt x="17640" y="3409"/>
                  <a:pt x="17638" y="3383"/>
                </a:cubicBezTo>
                <a:cubicBezTo>
                  <a:pt x="17637" y="3371"/>
                  <a:pt x="17639" y="3352"/>
                  <a:pt x="17638" y="3338"/>
                </a:cubicBezTo>
                <a:cubicBezTo>
                  <a:pt x="17635" y="3270"/>
                  <a:pt x="17634" y="3155"/>
                  <a:pt x="17633" y="3009"/>
                </a:cubicBezTo>
                <a:cubicBezTo>
                  <a:pt x="17633" y="2974"/>
                  <a:pt x="17629" y="2974"/>
                  <a:pt x="17629" y="2934"/>
                </a:cubicBezTo>
                <a:lnTo>
                  <a:pt x="17629" y="2425"/>
                </a:lnTo>
                <a:lnTo>
                  <a:pt x="17669" y="2350"/>
                </a:lnTo>
                <a:cubicBezTo>
                  <a:pt x="17671" y="2346"/>
                  <a:pt x="17671" y="2340"/>
                  <a:pt x="17673" y="2335"/>
                </a:cubicBezTo>
                <a:cubicBezTo>
                  <a:pt x="17690" y="2297"/>
                  <a:pt x="17703" y="2280"/>
                  <a:pt x="17717" y="2260"/>
                </a:cubicBezTo>
                <a:cubicBezTo>
                  <a:pt x="17735" y="2232"/>
                  <a:pt x="17752" y="2205"/>
                  <a:pt x="17766" y="2200"/>
                </a:cubicBezTo>
                <a:cubicBezTo>
                  <a:pt x="17769" y="2199"/>
                  <a:pt x="17776" y="2214"/>
                  <a:pt x="17779" y="2215"/>
                </a:cubicBezTo>
                <a:cubicBezTo>
                  <a:pt x="17800" y="2217"/>
                  <a:pt x="17815" y="2244"/>
                  <a:pt x="17828" y="2305"/>
                </a:cubicBezTo>
                <a:cubicBezTo>
                  <a:pt x="17844" y="2363"/>
                  <a:pt x="17850" y="2436"/>
                  <a:pt x="17854" y="2545"/>
                </a:cubicBezTo>
                <a:cubicBezTo>
                  <a:pt x="17872" y="2790"/>
                  <a:pt x="17875" y="3126"/>
                  <a:pt x="17859" y="3353"/>
                </a:cubicBezTo>
                <a:cubicBezTo>
                  <a:pt x="17856" y="3421"/>
                  <a:pt x="17853" y="3479"/>
                  <a:pt x="17845" y="3503"/>
                </a:cubicBezTo>
                <a:cubicBezTo>
                  <a:pt x="17845" y="3506"/>
                  <a:pt x="17842" y="3500"/>
                  <a:pt x="17841" y="3503"/>
                </a:cubicBezTo>
                <a:cubicBezTo>
                  <a:pt x="17836" y="3530"/>
                  <a:pt x="17829" y="3566"/>
                  <a:pt x="17823" y="3578"/>
                </a:cubicBezTo>
                <a:cubicBezTo>
                  <a:pt x="17794" y="3635"/>
                  <a:pt x="17819" y="3649"/>
                  <a:pt x="17912" y="3652"/>
                </a:cubicBezTo>
                <a:cubicBezTo>
                  <a:pt x="17915" y="3652"/>
                  <a:pt x="17917" y="3652"/>
                  <a:pt x="17920" y="3652"/>
                </a:cubicBezTo>
                <a:cubicBezTo>
                  <a:pt x="17958" y="3652"/>
                  <a:pt x="17967" y="3640"/>
                  <a:pt x="17987" y="3637"/>
                </a:cubicBezTo>
                <a:cubicBezTo>
                  <a:pt x="18026" y="3628"/>
                  <a:pt x="18044" y="3618"/>
                  <a:pt x="18022" y="3563"/>
                </a:cubicBezTo>
                <a:cubicBezTo>
                  <a:pt x="18021" y="3559"/>
                  <a:pt x="18019" y="3551"/>
                  <a:pt x="18018" y="3548"/>
                </a:cubicBezTo>
                <a:cubicBezTo>
                  <a:pt x="18003" y="3530"/>
                  <a:pt x="17995" y="3490"/>
                  <a:pt x="17991" y="3383"/>
                </a:cubicBezTo>
                <a:cubicBezTo>
                  <a:pt x="17983" y="3271"/>
                  <a:pt x="17976" y="3107"/>
                  <a:pt x="17973" y="2844"/>
                </a:cubicBezTo>
                <a:cubicBezTo>
                  <a:pt x="17967" y="2260"/>
                  <a:pt x="17965" y="2206"/>
                  <a:pt x="17907" y="2096"/>
                </a:cubicBezTo>
                <a:cubicBezTo>
                  <a:pt x="17889" y="2061"/>
                  <a:pt x="17875" y="2048"/>
                  <a:pt x="17859" y="2036"/>
                </a:cubicBezTo>
                <a:cubicBezTo>
                  <a:pt x="17844" y="2031"/>
                  <a:pt x="17830" y="2019"/>
                  <a:pt x="17814" y="2021"/>
                </a:cubicBezTo>
                <a:cubicBezTo>
                  <a:pt x="17805" y="2022"/>
                  <a:pt x="17796" y="2033"/>
                  <a:pt x="17788" y="2036"/>
                </a:cubicBezTo>
                <a:cubicBezTo>
                  <a:pt x="17776" y="2043"/>
                  <a:pt x="17767" y="2053"/>
                  <a:pt x="17753" y="2066"/>
                </a:cubicBezTo>
                <a:cubicBezTo>
                  <a:pt x="17739" y="2078"/>
                  <a:pt x="17727" y="2089"/>
                  <a:pt x="17717" y="2096"/>
                </a:cubicBezTo>
                <a:cubicBezTo>
                  <a:pt x="17715" y="2099"/>
                  <a:pt x="17715" y="2092"/>
                  <a:pt x="17713" y="2096"/>
                </a:cubicBezTo>
                <a:cubicBezTo>
                  <a:pt x="17651" y="2203"/>
                  <a:pt x="17640" y="2204"/>
                  <a:pt x="17629" y="2021"/>
                </a:cubicBezTo>
                <a:cubicBezTo>
                  <a:pt x="17623" y="2002"/>
                  <a:pt x="17618" y="1985"/>
                  <a:pt x="17607" y="1991"/>
                </a:cubicBezTo>
                <a:close/>
                <a:moveTo>
                  <a:pt x="20849" y="1991"/>
                </a:moveTo>
                <a:cubicBezTo>
                  <a:pt x="20843" y="1994"/>
                  <a:pt x="20831" y="2009"/>
                  <a:pt x="20823" y="2021"/>
                </a:cubicBezTo>
                <a:cubicBezTo>
                  <a:pt x="20807" y="2064"/>
                  <a:pt x="20786" y="2111"/>
                  <a:pt x="20765" y="2141"/>
                </a:cubicBezTo>
                <a:cubicBezTo>
                  <a:pt x="20763" y="2145"/>
                  <a:pt x="20763" y="2136"/>
                  <a:pt x="20761" y="2141"/>
                </a:cubicBezTo>
                <a:cubicBezTo>
                  <a:pt x="20759" y="2143"/>
                  <a:pt x="20754" y="2153"/>
                  <a:pt x="20752" y="2156"/>
                </a:cubicBezTo>
                <a:cubicBezTo>
                  <a:pt x="20737" y="2172"/>
                  <a:pt x="20729" y="2188"/>
                  <a:pt x="20721" y="2200"/>
                </a:cubicBezTo>
                <a:cubicBezTo>
                  <a:pt x="20719" y="2203"/>
                  <a:pt x="20718" y="2198"/>
                  <a:pt x="20717" y="2200"/>
                </a:cubicBezTo>
                <a:cubicBezTo>
                  <a:pt x="20711" y="2211"/>
                  <a:pt x="20705" y="2235"/>
                  <a:pt x="20703" y="2245"/>
                </a:cubicBezTo>
                <a:cubicBezTo>
                  <a:pt x="20703" y="2258"/>
                  <a:pt x="20705" y="2271"/>
                  <a:pt x="20712" y="2305"/>
                </a:cubicBezTo>
                <a:cubicBezTo>
                  <a:pt x="20717" y="2321"/>
                  <a:pt x="20723" y="2346"/>
                  <a:pt x="20730" y="2365"/>
                </a:cubicBezTo>
                <a:cubicBezTo>
                  <a:pt x="20758" y="2442"/>
                  <a:pt x="20763" y="2506"/>
                  <a:pt x="20765" y="2769"/>
                </a:cubicBezTo>
                <a:cubicBezTo>
                  <a:pt x="20767" y="2843"/>
                  <a:pt x="20770" y="2926"/>
                  <a:pt x="20770" y="3024"/>
                </a:cubicBezTo>
                <a:cubicBezTo>
                  <a:pt x="20770" y="3196"/>
                  <a:pt x="20770" y="3306"/>
                  <a:pt x="20765" y="3383"/>
                </a:cubicBezTo>
                <a:cubicBezTo>
                  <a:pt x="20764" y="3411"/>
                  <a:pt x="20759" y="3423"/>
                  <a:pt x="20756" y="3443"/>
                </a:cubicBezTo>
                <a:cubicBezTo>
                  <a:pt x="20756" y="3447"/>
                  <a:pt x="20757" y="3454"/>
                  <a:pt x="20756" y="3458"/>
                </a:cubicBezTo>
                <a:cubicBezTo>
                  <a:pt x="20755" y="3467"/>
                  <a:pt x="20753" y="3480"/>
                  <a:pt x="20752" y="3488"/>
                </a:cubicBezTo>
                <a:cubicBezTo>
                  <a:pt x="20751" y="3490"/>
                  <a:pt x="20753" y="3500"/>
                  <a:pt x="20752" y="3503"/>
                </a:cubicBezTo>
                <a:cubicBezTo>
                  <a:pt x="20744" y="3535"/>
                  <a:pt x="20731" y="3557"/>
                  <a:pt x="20717" y="3578"/>
                </a:cubicBezTo>
                <a:cubicBezTo>
                  <a:pt x="20678" y="3631"/>
                  <a:pt x="20705" y="3650"/>
                  <a:pt x="20818" y="3652"/>
                </a:cubicBezTo>
                <a:cubicBezTo>
                  <a:pt x="20873" y="3653"/>
                  <a:pt x="20907" y="3649"/>
                  <a:pt x="20924" y="3637"/>
                </a:cubicBezTo>
                <a:cubicBezTo>
                  <a:pt x="20940" y="3625"/>
                  <a:pt x="20939" y="3607"/>
                  <a:pt x="20924" y="3578"/>
                </a:cubicBezTo>
                <a:cubicBezTo>
                  <a:pt x="20892" y="3514"/>
                  <a:pt x="20884" y="3381"/>
                  <a:pt x="20884" y="2949"/>
                </a:cubicBezTo>
                <a:cubicBezTo>
                  <a:pt x="20884" y="2684"/>
                  <a:pt x="20884" y="2555"/>
                  <a:pt x="20893" y="2470"/>
                </a:cubicBezTo>
                <a:lnTo>
                  <a:pt x="20893" y="2425"/>
                </a:lnTo>
                <a:lnTo>
                  <a:pt x="20911" y="2380"/>
                </a:lnTo>
                <a:cubicBezTo>
                  <a:pt x="20917" y="2360"/>
                  <a:pt x="20928" y="2339"/>
                  <a:pt x="20937" y="2320"/>
                </a:cubicBezTo>
                <a:cubicBezTo>
                  <a:pt x="20939" y="2316"/>
                  <a:pt x="20941" y="2322"/>
                  <a:pt x="20942" y="2320"/>
                </a:cubicBezTo>
                <a:cubicBezTo>
                  <a:pt x="20947" y="2309"/>
                  <a:pt x="20948" y="2302"/>
                  <a:pt x="20955" y="2290"/>
                </a:cubicBezTo>
                <a:cubicBezTo>
                  <a:pt x="20966" y="2272"/>
                  <a:pt x="20974" y="2257"/>
                  <a:pt x="20982" y="2245"/>
                </a:cubicBezTo>
                <a:cubicBezTo>
                  <a:pt x="20984" y="2242"/>
                  <a:pt x="20988" y="2232"/>
                  <a:pt x="20990" y="2230"/>
                </a:cubicBezTo>
                <a:cubicBezTo>
                  <a:pt x="21023" y="2180"/>
                  <a:pt x="21041" y="2195"/>
                  <a:pt x="21066" y="2260"/>
                </a:cubicBezTo>
                <a:cubicBezTo>
                  <a:pt x="21081" y="2287"/>
                  <a:pt x="21097" y="2323"/>
                  <a:pt x="21105" y="2380"/>
                </a:cubicBezTo>
                <a:cubicBezTo>
                  <a:pt x="21117" y="2460"/>
                  <a:pt x="21123" y="2729"/>
                  <a:pt x="21123" y="3009"/>
                </a:cubicBezTo>
                <a:cubicBezTo>
                  <a:pt x="21123" y="3395"/>
                  <a:pt x="21123" y="3472"/>
                  <a:pt x="21101" y="3518"/>
                </a:cubicBezTo>
                <a:cubicBezTo>
                  <a:pt x="21096" y="3536"/>
                  <a:pt x="21091" y="3541"/>
                  <a:pt x="21083" y="3548"/>
                </a:cubicBezTo>
                <a:cubicBezTo>
                  <a:pt x="21081" y="3550"/>
                  <a:pt x="21081" y="3561"/>
                  <a:pt x="21079" y="3563"/>
                </a:cubicBezTo>
                <a:cubicBezTo>
                  <a:pt x="21078" y="3565"/>
                  <a:pt x="21076" y="3575"/>
                  <a:pt x="21074" y="3578"/>
                </a:cubicBezTo>
                <a:cubicBezTo>
                  <a:pt x="21044" y="3638"/>
                  <a:pt x="21067" y="3652"/>
                  <a:pt x="21172" y="3652"/>
                </a:cubicBezTo>
                <a:cubicBezTo>
                  <a:pt x="21220" y="3652"/>
                  <a:pt x="21248" y="3648"/>
                  <a:pt x="21264" y="3637"/>
                </a:cubicBezTo>
                <a:cubicBezTo>
                  <a:pt x="21267" y="3636"/>
                  <a:pt x="21270" y="3624"/>
                  <a:pt x="21273" y="3622"/>
                </a:cubicBezTo>
                <a:cubicBezTo>
                  <a:pt x="21285" y="3610"/>
                  <a:pt x="21287" y="3605"/>
                  <a:pt x="21273" y="3578"/>
                </a:cubicBezTo>
                <a:cubicBezTo>
                  <a:pt x="21240" y="3512"/>
                  <a:pt x="21233" y="3379"/>
                  <a:pt x="21233" y="2874"/>
                </a:cubicBezTo>
                <a:cubicBezTo>
                  <a:pt x="21233" y="2326"/>
                  <a:pt x="21226" y="2249"/>
                  <a:pt x="21180" y="2141"/>
                </a:cubicBezTo>
                <a:cubicBezTo>
                  <a:pt x="21120" y="1997"/>
                  <a:pt x="21040" y="1988"/>
                  <a:pt x="20973" y="2111"/>
                </a:cubicBezTo>
                <a:cubicBezTo>
                  <a:pt x="20957" y="2139"/>
                  <a:pt x="20943" y="2139"/>
                  <a:pt x="20933" y="2141"/>
                </a:cubicBezTo>
                <a:cubicBezTo>
                  <a:pt x="20895" y="2188"/>
                  <a:pt x="20891" y="2159"/>
                  <a:pt x="20893" y="2051"/>
                </a:cubicBezTo>
                <a:cubicBezTo>
                  <a:pt x="20887" y="2026"/>
                  <a:pt x="20879" y="2015"/>
                  <a:pt x="20871" y="2006"/>
                </a:cubicBezTo>
                <a:cubicBezTo>
                  <a:pt x="20864" y="1998"/>
                  <a:pt x="20858" y="1986"/>
                  <a:pt x="20849" y="1991"/>
                </a:cubicBezTo>
                <a:close/>
                <a:moveTo>
                  <a:pt x="7787" y="2021"/>
                </a:moveTo>
                <a:cubicBezTo>
                  <a:pt x="7713" y="2017"/>
                  <a:pt x="7629" y="2123"/>
                  <a:pt x="7575" y="2290"/>
                </a:cubicBezTo>
                <a:cubicBezTo>
                  <a:pt x="7560" y="2338"/>
                  <a:pt x="7549" y="2372"/>
                  <a:pt x="7540" y="2410"/>
                </a:cubicBezTo>
                <a:cubicBezTo>
                  <a:pt x="7526" y="2490"/>
                  <a:pt x="7520" y="2574"/>
                  <a:pt x="7527" y="2620"/>
                </a:cubicBezTo>
                <a:cubicBezTo>
                  <a:pt x="7534" y="2636"/>
                  <a:pt x="7546" y="2635"/>
                  <a:pt x="7562" y="2635"/>
                </a:cubicBezTo>
                <a:cubicBezTo>
                  <a:pt x="7564" y="2635"/>
                  <a:pt x="7564" y="2637"/>
                  <a:pt x="7567" y="2635"/>
                </a:cubicBezTo>
                <a:cubicBezTo>
                  <a:pt x="7568" y="2633"/>
                  <a:pt x="7569" y="2637"/>
                  <a:pt x="7571" y="2635"/>
                </a:cubicBezTo>
                <a:cubicBezTo>
                  <a:pt x="7599" y="2581"/>
                  <a:pt x="7633" y="2482"/>
                  <a:pt x="7651" y="2365"/>
                </a:cubicBezTo>
                <a:cubicBezTo>
                  <a:pt x="7671" y="2227"/>
                  <a:pt x="7692" y="2155"/>
                  <a:pt x="7721" y="2141"/>
                </a:cubicBezTo>
                <a:cubicBezTo>
                  <a:pt x="7745" y="2105"/>
                  <a:pt x="7763" y="2114"/>
                  <a:pt x="7779" y="2170"/>
                </a:cubicBezTo>
                <a:cubicBezTo>
                  <a:pt x="7784" y="2183"/>
                  <a:pt x="7788" y="2212"/>
                  <a:pt x="7792" y="2230"/>
                </a:cubicBezTo>
                <a:cubicBezTo>
                  <a:pt x="7801" y="2272"/>
                  <a:pt x="7806" y="2313"/>
                  <a:pt x="7810" y="2380"/>
                </a:cubicBezTo>
                <a:cubicBezTo>
                  <a:pt x="7810" y="2385"/>
                  <a:pt x="7809" y="2390"/>
                  <a:pt x="7810" y="2395"/>
                </a:cubicBezTo>
                <a:cubicBezTo>
                  <a:pt x="7824" y="2587"/>
                  <a:pt x="7820" y="2668"/>
                  <a:pt x="7761" y="2769"/>
                </a:cubicBezTo>
                <a:cubicBezTo>
                  <a:pt x="7742" y="2812"/>
                  <a:pt x="7717" y="2858"/>
                  <a:pt x="7681" y="2919"/>
                </a:cubicBezTo>
                <a:cubicBezTo>
                  <a:pt x="7566" y="3114"/>
                  <a:pt x="7551" y="3183"/>
                  <a:pt x="7545" y="3398"/>
                </a:cubicBezTo>
                <a:cubicBezTo>
                  <a:pt x="7542" y="3471"/>
                  <a:pt x="7542" y="3524"/>
                  <a:pt x="7545" y="3563"/>
                </a:cubicBezTo>
                <a:cubicBezTo>
                  <a:pt x="7548" y="3578"/>
                  <a:pt x="7551" y="3581"/>
                  <a:pt x="7553" y="3593"/>
                </a:cubicBezTo>
                <a:cubicBezTo>
                  <a:pt x="7565" y="3626"/>
                  <a:pt x="7581" y="3650"/>
                  <a:pt x="7602" y="3667"/>
                </a:cubicBezTo>
                <a:cubicBezTo>
                  <a:pt x="7611" y="3675"/>
                  <a:pt x="7618" y="3681"/>
                  <a:pt x="7628" y="3682"/>
                </a:cubicBezTo>
                <a:cubicBezTo>
                  <a:pt x="7666" y="3677"/>
                  <a:pt x="7710" y="3631"/>
                  <a:pt x="7757" y="3578"/>
                </a:cubicBezTo>
                <a:cubicBezTo>
                  <a:pt x="7765" y="3562"/>
                  <a:pt x="7777" y="3550"/>
                  <a:pt x="7783" y="3533"/>
                </a:cubicBezTo>
                <a:cubicBezTo>
                  <a:pt x="7817" y="3429"/>
                  <a:pt x="7816" y="3438"/>
                  <a:pt x="7845" y="3548"/>
                </a:cubicBezTo>
                <a:cubicBezTo>
                  <a:pt x="7850" y="3567"/>
                  <a:pt x="7856" y="3578"/>
                  <a:pt x="7863" y="3593"/>
                </a:cubicBezTo>
                <a:cubicBezTo>
                  <a:pt x="7863" y="3595"/>
                  <a:pt x="7866" y="3606"/>
                  <a:pt x="7867" y="3607"/>
                </a:cubicBezTo>
                <a:cubicBezTo>
                  <a:pt x="7869" y="3612"/>
                  <a:pt x="7869" y="3604"/>
                  <a:pt x="7871" y="3607"/>
                </a:cubicBezTo>
                <a:cubicBezTo>
                  <a:pt x="7890" y="3630"/>
                  <a:pt x="7918" y="3647"/>
                  <a:pt x="7942" y="3652"/>
                </a:cubicBezTo>
                <a:cubicBezTo>
                  <a:pt x="7970" y="3640"/>
                  <a:pt x="7993" y="3599"/>
                  <a:pt x="8004" y="3518"/>
                </a:cubicBezTo>
                <a:cubicBezTo>
                  <a:pt x="8006" y="3504"/>
                  <a:pt x="8007" y="3500"/>
                  <a:pt x="8008" y="3488"/>
                </a:cubicBezTo>
                <a:cubicBezTo>
                  <a:pt x="8009" y="3474"/>
                  <a:pt x="8008" y="3458"/>
                  <a:pt x="8008" y="3443"/>
                </a:cubicBezTo>
                <a:cubicBezTo>
                  <a:pt x="8008" y="3390"/>
                  <a:pt x="8004" y="3357"/>
                  <a:pt x="7995" y="3353"/>
                </a:cubicBezTo>
                <a:cubicBezTo>
                  <a:pt x="7994" y="3353"/>
                  <a:pt x="7992" y="3352"/>
                  <a:pt x="7991" y="3353"/>
                </a:cubicBezTo>
                <a:cubicBezTo>
                  <a:pt x="7988" y="3354"/>
                  <a:pt x="7989" y="3364"/>
                  <a:pt x="7986" y="3368"/>
                </a:cubicBezTo>
                <a:cubicBezTo>
                  <a:pt x="7984" y="3373"/>
                  <a:pt x="7983" y="3364"/>
                  <a:pt x="7982" y="3368"/>
                </a:cubicBezTo>
                <a:cubicBezTo>
                  <a:pt x="7952" y="3451"/>
                  <a:pt x="7941" y="3394"/>
                  <a:pt x="7938" y="3084"/>
                </a:cubicBezTo>
                <a:cubicBezTo>
                  <a:pt x="7935" y="3000"/>
                  <a:pt x="7931" y="2892"/>
                  <a:pt x="7929" y="2754"/>
                </a:cubicBezTo>
                <a:cubicBezTo>
                  <a:pt x="7923" y="2422"/>
                  <a:pt x="7919" y="2272"/>
                  <a:pt x="7907" y="2185"/>
                </a:cubicBezTo>
                <a:cubicBezTo>
                  <a:pt x="7905" y="2176"/>
                  <a:pt x="7904" y="2164"/>
                  <a:pt x="7902" y="2156"/>
                </a:cubicBezTo>
                <a:cubicBezTo>
                  <a:pt x="7899" y="2141"/>
                  <a:pt x="7897" y="2136"/>
                  <a:pt x="7893" y="2126"/>
                </a:cubicBezTo>
                <a:cubicBezTo>
                  <a:pt x="7885" y="2103"/>
                  <a:pt x="7872" y="2082"/>
                  <a:pt x="7858" y="2066"/>
                </a:cubicBezTo>
                <a:cubicBezTo>
                  <a:pt x="7837" y="2041"/>
                  <a:pt x="7812" y="2022"/>
                  <a:pt x="7787" y="2021"/>
                </a:cubicBezTo>
                <a:close/>
                <a:moveTo>
                  <a:pt x="9011" y="2021"/>
                </a:moveTo>
                <a:cubicBezTo>
                  <a:pt x="9000" y="2021"/>
                  <a:pt x="8989" y="2031"/>
                  <a:pt x="8980" y="2036"/>
                </a:cubicBezTo>
                <a:cubicBezTo>
                  <a:pt x="8943" y="2075"/>
                  <a:pt x="8908" y="2138"/>
                  <a:pt x="8879" y="2215"/>
                </a:cubicBezTo>
                <a:cubicBezTo>
                  <a:pt x="8829" y="2359"/>
                  <a:pt x="8803" y="2554"/>
                  <a:pt x="8795" y="2754"/>
                </a:cubicBezTo>
                <a:cubicBezTo>
                  <a:pt x="8794" y="2766"/>
                  <a:pt x="8795" y="2772"/>
                  <a:pt x="8795" y="2784"/>
                </a:cubicBezTo>
                <a:cubicBezTo>
                  <a:pt x="8794" y="2819"/>
                  <a:pt x="8794" y="2854"/>
                  <a:pt x="8795" y="2889"/>
                </a:cubicBezTo>
                <a:cubicBezTo>
                  <a:pt x="8796" y="3012"/>
                  <a:pt x="8804" y="3119"/>
                  <a:pt x="8817" y="3218"/>
                </a:cubicBezTo>
                <a:cubicBezTo>
                  <a:pt x="8821" y="3249"/>
                  <a:pt x="8825" y="3294"/>
                  <a:pt x="8830" y="3323"/>
                </a:cubicBezTo>
                <a:cubicBezTo>
                  <a:pt x="8834" y="3344"/>
                  <a:pt x="8835" y="3364"/>
                  <a:pt x="8839" y="3383"/>
                </a:cubicBezTo>
                <a:cubicBezTo>
                  <a:pt x="8847" y="3419"/>
                  <a:pt x="8856" y="3444"/>
                  <a:pt x="8865" y="3473"/>
                </a:cubicBezTo>
                <a:cubicBezTo>
                  <a:pt x="8867" y="3479"/>
                  <a:pt x="8868" y="3481"/>
                  <a:pt x="8870" y="3488"/>
                </a:cubicBezTo>
                <a:cubicBezTo>
                  <a:pt x="8874" y="3502"/>
                  <a:pt x="8882" y="3520"/>
                  <a:pt x="8887" y="3533"/>
                </a:cubicBezTo>
                <a:cubicBezTo>
                  <a:pt x="8899" y="3561"/>
                  <a:pt x="8909" y="3586"/>
                  <a:pt x="8923" y="3607"/>
                </a:cubicBezTo>
                <a:cubicBezTo>
                  <a:pt x="8925" y="3612"/>
                  <a:pt x="8929" y="3618"/>
                  <a:pt x="8932" y="3622"/>
                </a:cubicBezTo>
                <a:cubicBezTo>
                  <a:pt x="8951" y="3650"/>
                  <a:pt x="8967" y="3666"/>
                  <a:pt x="8985" y="3682"/>
                </a:cubicBezTo>
                <a:cubicBezTo>
                  <a:pt x="8990" y="3686"/>
                  <a:pt x="8992" y="3695"/>
                  <a:pt x="8998" y="3697"/>
                </a:cubicBezTo>
                <a:cubicBezTo>
                  <a:pt x="9016" y="3708"/>
                  <a:pt x="9038" y="3714"/>
                  <a:pt x="9060" y="3712"/>
                </a:cubicBezTo>
                <a:cubicBezTo>
                  <a:pt x="9065" y="3712"/>
                  <a:pt x="9068" y="3698"/>
                  <a:pt x="9073" y="3697"/>
                </a:cubicBezTo>
                <a:cubicBezTo>
                  <a:pt x="9093" y="3693"/>
                  <a:pt x="9115" y="3697"/>
                  <a:pt x="9135" y="3682"/>
                </a:cubicBezTo>
                <a:cubicBezTo>
                  <a:pt x="9140" y="3678"/>
                  <a:pt x="9147" y="3673"/>
                  <a:pt x="9152" y="3667"/>
                </a:cubicBezTo>
                <a:cubicBezTo>
                  <a:pt x="9166" y="3654"/>
                  <a:pt x="9180" y="3626"/>
                  <a:pt x="9192" y="3607"/>
                </a:cubicBezTo>
                <a:cubicBezTo>
                  <a:pt x="9207" y="3584"/>
                  <a:pt x="9220" y="3559"/>
                  <a:pt x="9232" y="3533"/>
                </a:cubicBezTo>
                <a:cubicBezTo>
                  <a:pt x="9234" y="3528"/>
                  <a:pt x="9235" y="3537"/>
                  <a:pt x="9236" y="3533"/>
                </a:cubicBezTo>
                <a:cubicBezTo>
                  <a:pt x="9270" y="3437"/>
                  <a:pt x="9293" y="3293"/>
                  <a:pt x="9307" y="3128"/>
                </a:cubicBezTo>
                <a:cubicBezTo>
                  <a:pt x="9311" y="3048"/>
                  <a:pt x="9311" y="2951"/>
                  <a:pt x="9311" y="2844"/>
                </a:cubicBezTo>
                <a:cubicBezTo>
                  <a:pt x="9311" y="2661"/>
                  <a:pt x="9303" y="2513"/>
                  <a:pt x="9285" y="2395"/>
                </a:cubicBezTo>
                <a:cubicBezTo>
                  <a:pt x="9271" y="2318"/>
                  <a:pt x="9253" y="2259"/>
                  <a:pt x="9232" y="2200"/>
                </a:cubicBezTo>
                <a:cubicBezTo>
                  <a:pt x="9195" y="2113"/>
                  <a:pt x="9147" y="2054"/>
                  <a:pt x="9082" y="2036"/>
                </a:cubicBezTo>
                <a:cubicBezTo>
                  <a:pt x="9054" y="2028"/>
                  <a:pt x="9030" y="2020"/>
                  <a:pt x="9011" y="2021"/>
                </a:cubicBezTo>
                <a:close/>
                <a:moveTo>
                  <a:pt x="10372" y="2021"/>
                </a:moveTo>
                <a:cubicBezTo>
                  <a:pt x="10297" y="2017"/>
                  <a:pt x="10213" y="2123"/>
                  <a:pt x="10160" y="2290"/>
                </a:cubicBezTo>
                <a:cubicBezTo>
                  <a:pt x="10145" y="2337"/>
                  <a:pt x="10133" y="2372"/>
                  <a:pt x="10124" y="2410"/>
                </a:cubicBezTo>
                <a:cubicBezTo>
                  <a:pt x="10122" y="2421"/>
                  <a:pt x="10118" y="2429"/>
                  <a:pt x="10115" y="2440"/>
                </a:cubicBezTo>
                <a:cubicBezTo>
                  <a:pt x="10113" y="2456"/>
                  <a:pt x="10113" y="2485"/>
                  <a:pt x="10111" y="2500"/>
                </a:cubicBezTo>
                <a:cubicBezTo>
                  <a:pt x="10108" y="2522"/>
                  <a:pt x="10103" y="2539"/>
                  <a:pt x="10102" y="2560"/>
                </a:cubicBezTo>
                <a:cubicBezTo>
                  <a:pt x="10102" y="2575"/>
                  <a:pt x="10105" y="2593"/>
                  <a:pt x="10107" y="2605"/>
                </a:cubicBezTo>
                <a:cubicBezTo>
                  <a:pt x="10113" y="2630"/>
                  <a:pt x="10122" y="2635"/>
                  <a:pt x="10142" y="2635"/>
                </a:cubicBezTo>
                <a:cubicBezTo>
                  <a:pt x="10146" y="2635"/>
                  <a:pt x="10150" y="2639"/>
                  <a:pt x="10155" y="2635"/>
                </a:cubicBezTo>
                <a:cubicBezTo>
                  <a:pt x="10183" y="2581"/>
                  <a:pt x="10217" y="2482"/>
                  <a:pt x="10235" y="2365"/>
                </a:cubicBezTo>
                <a:cubicBezTo>
                  <a:pt x="10236" y="2358"/>
                  <a:pt x="10234" y="2357"/>
                  <a:pt x="10235" y="2350"/>
                </a:cubicBezTo>
                <a:cubicBezTo>
                  <a:pt x="10241" y="2307"/>
                  <a:pt x="10250" y="2267"/>
                  <a:pt x="10261" y="2230"/>
                </a:cubicBezTo>
                <a:cubicBezTo>
                  <a:pt x="10267" y="2209"/>
                  <a:pt x="10272" y="2183"/>
                  <a:pt x="10279" y="2170"/>
                </a:cubicBezTo>
                <a:cubicBezTo>
                  <a:pt x="10282" y="2163"/>
                  <a:pt x="10289" y="2146"/>
                  <a:pt x="10292" y="2141"/>
                </a:cubicBezTo>
                <a:cubicBezTo>
                  <a:pt x="10326" y="2088"/>
                  <a:pt x="10338" y="2094"/>
                  <a:pt x="10358" y="2170"/>
                </a:cubicBezTo>
                <a:cubicBezTo>
                  <a:pt x="10382" y="2222"/>
                  <a:pt x="10398" y="2329"/>
                  <a:pt x="10398" y="2500"/>
                </a:cubicBezTo>
                <a:cubicBezTo>
                  <a:pt x="10398" y="2675"/>
                  <a:pt x="10380" y="2736"/>
                  <a:pt x="10332" y="2799"/>
                </a:cubicBezTo>
                <a:cubicBezTo>
                  <a:pt x="10267" y="2883"/>
                  <a:pt x="10222" y="2969"/>
                  <a:pt x="10186" y="3039"/>
                </a:cubicBezTo>
                <a:cubicBezTo>
                  <a:pt x="10152" y="3115"/>
                  <a:pt x="10129" y="3184"/>
                  <a:pt x="10115" y="3263"/>
                </a:cubicBezTo>
                <a:cubicBezTo>
                  <a:pt x="10109" y="3357"/>
                  <a:pt x="10109" y="3438"/>
                  <a:pt x="10115" y="3503"/>
                </a:cubicBezTo>
                <a:cubicBezTo>
                  <a:pt x="10125" y="3570"/>
                  <a:pt x="10145" y="3629"/>
                  <a:pt x="10164" y="3652"/>
                </a:cubicBezTo>
                <a:cubicBezTo>
                  <a:pt x="10168" y="3656"/>
                  <a:pt x="10169" y="3665"/>
                  <a:pt x="10173" y="3667"/>
                </a:cubicBezTo>
                <a:cubicBezTo>
                  <a:pt x="10178" y="3671"/>
                  <a:pt x="10185" y="3665"/>
                  <a:pt x="10190" y="3667"/>
                </a:cubicBezTo>
                <a:cubicBezTo>
                  <a:pt x="10198" y="3670"/>
                  <a:pt x="10209" y="3682"/>
                  <a:pt x="10217" y="3682"/>
                </a:cubicBezTo>
                <a:cubicBezTo>
                  <a:pt x="10253" y="3676"/>
                  <a:pt x="10298" y="3633"/>
                  <a:pt x="10345" y="3578"/>
                </a:cubicBezTo>
                <a:cubicBezTo>
                  <a:pt x="10353" y="3564"/>
                  <a:pt x="10360" y="3549"/>
                  <a:pt x="10367" y="3533"/>
                </a:cubicBezTo>
                <a:cubicBezTo>
                  <a:pt x="10411" y="3428"/>
                  <a:pt x="10412" y="3438"/>
                  <a:pt x="10429" y="3548"/>
                </a:cubicBezTo>
                <a:cubicBezTo>
                  <a:pt x="10430" y="3556"/>
                  <a:pt x="10432" y="3555"/>
                  <a:pt x="10433" y="3563"/>
                </a:cubicBezTo>
                <a:cubicBezTo>
                  <a:pt x="10435" y="3568"/>
                  <a:pt x="10436" y="3572"/>
                  <a:pt x="10438" y="3578"/>
                </a:cubicBezTo>
                <a:cubicBezTo>
                  <a:pt x="10452" y="3598"/>
                  <a:pt x="10499" y="3611"/>
                  <a:pt x="10553" y="3622"/>
                </a:cubicBezTo>
                <a:cubicBezTo>
                  <a:pt x="10579" y="3588"/>
                  <a:pt x="10591" y="3526"/>
                  <a:pt x="10592" y="3428"/>
                </a:cubicBezTo>
                <a:cubicBezTo>
                  <a:pt x="10592" y="3418"/>
                  <a:pt x="10593" y="3407"/>
                  <a:pt x="10592" y="3398"/>
                </a:cubicBezTo>
                <a:cubicBezTo>
                  <a:pt x="10586" y="3384"/>
                  <a:pt x="10576" y="3374"/>
                  <a:pt x="10570" y="3368"/>
                </a:cubicBezTo>
                <a:cubicBezTo>
                  <a:pt x="10529" y="3499"/>
                  <a:pt x="10513" y="3312"/>
                  <a:pt x="10513" y="2769"/>
                </a:cubicBezTo>
                <a:cubicBezTo>
                  <a:pt x="10513" y="2742"/>
                  <a:pt x="10509" y="2721"/>
                  <a:pt x="10508" y="2694"/>
                </a:cubicBezTo>
                <a:cubicBezTo>
                  <a:pt x="10499" y="2179"/>
                  <a:pt x="10496" y="2129"/>
                  <a:pt x="10442" y="2066"/>
                </a:cubicBezTo>
                <a:cubicBezTo>
                  <a:pt x="10421" y="2041"/>
                  <a:pt x="10397" y="2022"/>
                  <a:pt x="10372" y="2021"/>
                </a:cubicBezTo>
                <a:close/>
                <a:moveTo>
                  <a:pt x="12209" y="2021"/>
                </a:moveTo>
                <a:cubicBezTo>
                  <a:pt x="12154" y="2022"/>
                  <a:pt x="12092" y="2053"/>
                  <a:pt x="12041" y="2126"/>
                </a:cubicBezTo>
                <a:cubicBezTo>
                  <a:pt x="12013" y="2165"/>
                  <a:pt x="11994" y="2226"/>
                  <a:pt x="11975" y="2290"/>
                </a:cubicBezTo>
                <a:cubicBezTo>
                  <a:pt x="11974" y="2293"/>
                  <a:pt x="11971" y="2288"/>
                  <a:pt x="11971" y="2290"/>
                </a:cubicBezTo>
                <a:cubicBezTo>
                  <a:pt x="11961" y="2323"/>
                  <a:pt x="11956" y="2355"/>
                  <a:pt x="11948" y="2395"/>
                </a:cubicBezTo>
                <a:cubicBezTo>
                  <a:pt x="11941" y="2435"/>
                  <a:pt x="11932" y="2481"/>
                  <a:pt x="11926" y="2530"/>
                </a:cubicBezTo>
                <a:cubicBezTo>
                  <a:pt x="11915" y="2622"/>
                  <a:pt x="11908" y="2713"/>
                  <a:pt x="11904" y="2799"/>
                </a:cubicBezTo>
                <a:cubicBezTo>
                  <a:pt x="11903" y="2835"/>
                  <a:pt x="11904" y="2866"/>
                  <a:pt x="11904" y="2904"/>
                </a:cubicBezTo>
                <a:cubicBezTo>
                  <a:pt x="11904" y="2987"/>
                  <a:pt x="11904" y="3059"/>
                  <a:pt x="11909" y="3128"/>
                </a:cubicBezTo>
                <a:cubicBezTo>
                  <a:pt x="11926" y="3339"/>
                  <a:pt x="11975" y="3514"/>
                  <a:pt x="12046" y="3622"/>
                </a:cubicBezTo>
                <a:cubicBezTo>
                  <a:pt x="12053" y="3633"/>
                  <a:pt x="12060" y="3644"/>
                  <a:pt x="12068" y="3652"/>
                </a:cubicBezTo>
                <a:cubicBezTo>
                  <a:pt x="12079" y="3663"/>
                  <a:pt x="12091" y="3674"/>
                  <a:pt x="12103" y="3682"/>
                </a:cubicBezTo>
                <a:cubicBezTo>
                  <a:pt x="12108" y="3686"/>
                  <a:pt x="12111" y="3680"/>
                  <a:pt x="12116" y="3682"/>
                </a:cubicBezTo>
                <a:cubicBezTo>
                  <a:pt x="12171" y="3707"/>
                  <a:pt x="12232" y="3675"/>
                  <a:pt x="12280" y="3607"/>
                </a:cubicBezTo>
                <a:cubicBezTo>
                  <a:pt x="12298" y="3579"/>
                  <a:pt x="12315" y="3548"/>
                  <a:pt x="12328" y="3518"/>
                </a:cubicBezTo>
                <a:cubicBezTo>
                  <a:pt x="12341" y="3487"/>
                  <a:pt x="12351" y="3463"/>
                  <a:pt x="12359" y="3428"/>
                </a:cubicBezTo>
                <a:cubicBezTo>
                  <a:pt x="12361" y="3420"/>
                  <a:pt x="12362" y="3406"/>
                  <a:pt x="12364" y="3398"/>
                </a:cubicBezTo>
                <a:cubicBezTo>
                  <a:pt x="12370" y="3364"/>
                  <a:pt x="12375" y="3331"/>
                  <a:pt x="12377" y="3293"/>
                </a:cubicBezTo>
                <a:cubicBezTo>
                  <a:pt x="12378" y="3277"/>
                  <a:pt x="12377" y="3259"/>
                  <a:pt x="12377" y="3248"/>
                </a:cubicBezTo>
                <a:cubicBezTo>
                  <a:pt x="12370" y="3206"/>
                  <a:pt x="12344" y="3215"/>
                  <a:pt x="12311" y="3293"/>
                </a:cubicBezTo>
                <a:cubicBezTo>
                  <a:pt x="12309" y="3299"/>
                  <a:pt x="12308" y="3302"/>
                  <a:pt x="12306" y="3308"/>
                </a:cubicBezTo>
                <a:cubicBezTo>
                  <a:pt x="12303" y="3319"/>
                  <a:pt x="12301" y="3329"/>
                  <a:pt x="12297" y="3338"/>
                </a:cubicBezTo>
                <a:cubicBezTo>
                  <a:pt x="12296" y="3341"/>
                  <a:pt x="12294" y="3335"/>
                  <a:pt x="12293" y="3338"/>
                </a:cubicBezTo>
                <a:cubicBezTo>
                  <a:pt x="12292" y="3340"/>
                  <a:pt x="12294" y="3352"/>
                  <a:pt x="12293" y="3353"/>
                </a:cubicBezTo>
                <a:cubicBezTo>
                  <a:pt x="12291" y="3358"/>
                  <a:pt x="12286" y="3363"/>
                  <a:pt x="12284" y="3368"/>
                </a:cubicBezTo>
                <a:cubicBezTo>
                  <a:pt x="12211" y="3551"/>
                  <a:pt x="12179" y="3535"/>
                  <a:pt x="12103" y="3278"/>
                </a:cubicBezTo>
                <a:cubicBezTo>
                  <a:pt x="12101" y="3271"/>
                  <a:pt x="12100" y="3267"/>
                  <a:pt x="12099" y="3263"/>
                </a:cubicBezTo>
                <a:cubicBezTo>
                  <a:pt x="12097" y="3257"/>
                  <a:pt x="12096" y="3254"/>
                  <a:pt x="12094" y="3248"/>
                </a:cubicBezTo>
                <a:cubicBezTo>
                  <a:pt x="12093" y="3243"/>
                  <a:pt x="12091" y="3238"/>
                  <a:pt x="12090" y="3233"/>
                </a:cubicBezTo>
                <a:cubicBezTo>
                  <a:pt x="12076" y="3186"/>
                  <a:pt x="12066" y="3151"/>
                  <a:pt x="12059" y="3114"/>
                </a:cubicBezTo>
                <a:cubicBezTo>
                  <a:pt x="12058" y="3106"/>
                  <a:pt x="12056" y="3091"/>
                  <a:pt x="12054" y="3084"/>
                </a:cubicBezTo>
                <a:cubicBezTo>
                  <a:pt x="12045" y="3025"/>
                  <a:pt x="12038" y="2955"/>
                  <a:pt x="12037" y="2859"/>
                </a:cubicBezTo>
                <a:cubicBezTo>
                  <a:pt x="12031" y="2752"/>
                  <a:pt x="12033" y="2647"/>
                  <a:pt x="12041" y="2545"/>
                </a:cubicBezTo>
                <a:cubicBezTo>
                  <a:pt x="12044" y="2480"/>
                  <a:pt x="12046" y="2425"/>
                  <a:pt x="12054" y="2380"/>
                </a:cubicBezTo>
                <a:cubicBezTo>
                  <a:pt x="12055" y="2375"/>
                  <a:pt x="12058" y="2370"/>
                  <a:pt x="12059" y="2365"/>
                </a:cubicBezTo>
                <a:cubicBezTo>
                  <a:pt x="12061" y="2352"/>
                  <a:pt x="12065" y="2348"/>
                  <a:pt x="12068" y="2335"/>
                </a:cubicBezTo>
                <a:cubicBezTo>
                  <a:pt x="12072" y="2317"/>
                  <a:pt x="12075" y="2294"/>
                  <a:pt x="12081" y="2275"/>
                </a:cubicBezTo>
                <a:cubicBezTo>
                  <a:pt x="12083" y="2270"/>
                  <a:pt x="12084" y="2265"/>
                  <a:pt x="12085" y="2260"/>
                </a:cubicBezTo>
                <a:cubicBezTo>
                  <a:pt x="12113" y="2170"/>
                  <a:pt x="12148" y="2096"/>
                  <a:pt x="12165" y="2096"/>
                </a:cubicBezTo>
                <a:cubicBezTo>
                  <a:pt x="12196" y="2096"/>
                  <a:pt x="12230" y="2205"/>
                  <a:pt x="12249" y="2350"/>
                </a:cubicBezTo>
                <a:cubicBezTo>
                  <a:pt x="12251" y="2357"/>
                  <a:pt x="12252" y="2372"/>
                  <a:pt x="12253" y="2380"/>
                </a:cubicBezTo>
                <a:cubicBezTo>
                  <a:pt x="12273" y="2439"/>
                  <a:pt x="12297" y="2462"/>
                  <a:pt x="12320" y="2470"/>
                </a:cubicBezTo>
                <a:cubicBezTo>
                  <a:pt x="12342" y="2462"/>
                  <a:pt x="12358" y="2443"/>
                  <a:pt x="12368" y="2410"/>
                </a:cubicBezTo>
                <a:cubicBezTo>
                  <a:pt x="12370" y="2398"/>
                  <a:pt x="12375" y="2392"/>
                  <a:pt x="12377" y="2380"/>
                </a:cubicBezTo>
                <a:cubicBezTo>
                  <a:pt x="12381" y="2347"/>
                  <a:pt x="12378" y="2319"/>
                  <a:pt x="12377" y="2290"/>
                </a:cubicBezTo>
                <a:cubicBezTo>
                  <a:pt x="12377" y="2286"/>
                  <a:pt x="12377" y="2279"/>
                  <a:pt x="12377" y="2275"/>
                </a:cubicBezTo>
                <a:cubicBezTo>
                  <a:pt x="12376" y="2258"/>
                  <a:pt x="12375" y="2232"/>
                  <a:pt x="12373" y="2215"/>
                </a:cubicBezTo>
                <a:cubicBezTo>
                  <a:pt x="12368" y="2188"/>
                  <a:pt x="12359" y="2168"/>
                  <a:pt x="12350" y="2141"/>
                </a:cubicBezTo>
                <a:cubicBezTo>
                  <a:pt x="12348" y="2134"/>
                  <a:pt x="12344" y="2117"/>
                  <a:pt x="12342" y="2111"/>
                </a:cubicBezTo>
                <a:cubicBezTo>
                  <a:pt x="12311" y="2046"/>
                  <a:pt x="12262" y="2020"/>
                  <a:pt x="12209" y="2021"/>
                </a:cubicBezTo>
                <a:close/>
                <a:moveTo>
                  <a:pt x="13031" y="2021"/>
                </a:moveTo>
                <a:cubicBezTo>
                  <a:pt x="12998" y="2025"/>
                  <a:pt x="12962" y="2051"/>
                  <a:pt x="12929" y="2096"/>
                </a:cubicBezTo>
                <a:cubicBezTo>
                  <a:pt x="12900" y="2143"/>
                  <a:pt x="12875" y="2212"/>
                  <a:pt x="12854" y="2290"/>
                </a:cubicBezTo>
                <a:cubicBezTo>
                  <a:pt x="12845" y="2325"/>
                  <a:pt x="12839" y="2355"/>
                  <a:pt x="12832" y="2395"/>
                </a:cubicBezTo>
                <a:cubicBezTo>
                  <a:pt x="12830" y="2404"/>
                  <a:pt x="12829" y="2416"/>
                  <a:pt x="12827" y="2425"/>
                </a:cubicBezTo>
                <a:cubicBezTo>
                  <a:pt x="12806" y="2566"/>
                  <a:pt x="12795" y="2738"/>
                  <a:pt x="12797" y="2904"/>
                </a:cubicBezTo>
                <a:cubicBezTo>
                  <a:pt x="12797" y="2957"/>
                  <a:pt x="12798" y="3001"/>
                  <a:pt x="12801" y="3054"/>
                </a:cubicBezTo>
                <a:cubicBezTo>
                  <a:pt x="12803" y="3090"/>
                  <a:pt x="12807" y="3123"/>
                  <a:pt x="12810" y="3158"/>
                </a:cubicBezTo>
                <a:cubicBezTo>
                  <a:pt x="12810" y="3165"/>
                  <a:pt x="12809" y="3182"/>
                  <a:pt x="12810" y="3188"/>
                </a:cubicBezTo>
                <a:cubicBezTo>
                  <a:pt x="12812" y="3210"/>
                  <a:pt x="12816" y="3227"/>
                  <a:pt x="12819" y="3248"/>
                </a:cubicBezTo>
                <a:cubicBezTo>
                  <a:pt x="12820" y="3259"/>
                  <a:pt x="12822" y="3268"/>
                  <a:pt x="12823" y="3278"/>
                </a:cubicBezTo>
                <a:cubicBezTo>
                  <a:pt x="12828" y="3309"/>
                  <a:pt x="12832" y="3341"/>
                  <a:pt x="12836" y="3368"/>
                </a:cubicBezTo>
                <a:cubicBezTo>
                  <a:pt x="12840" y="3391"/>
                  <a:pt x="12845" y="3407"/>
                  <a:pt x="12850" y="3428"/>
                </a:cubicBezTo>
                <a:cubicBezTo>
                  <a:pt x="12876" y="3549"/>
                  <a:pt x="12911" y="3621"/>
                  <a:pt x="12969" y="3682"/>
                </a:cubicBezTo>
                <a:cubicBezTo>
                  <a:pt x="12972" y="3685"/>
                  <a:pt x="12974" y="3695"/>
                  <a:pt x="12978" y="3697"/>
                </a:cubicBezTo>
                <a:cubicBezTo>
                  <a:pt x="12986" y="3704"/>
                  <a:pt x="12999" y="3695"/>
                  <a:pt x="13009" y="3697"/>
                </a:cubicBezTo>
                <a:cubicBezTo>
                  <a:pt x="13016" y="3699"/>
                  <a:pt x="13023" y="3712"/>
                  <a:pt x="13031" y="3712"/>
                </a:cubicBezTo>
                <a:cubicBezTo>
                  <a:pt x="13087" y="3706"/>
                  <a:pt x="13154" y="3645"/>
                  <a:pt x="13203" y="3563"/>
                </a:cubicBezTo>
                <a:cubicBezTo>
                  <a:pt x="13204" y="3560"/>
                  <a:pt x="13206" y="3551"/>
                  <a:pt x="13207" y="3548"/>
                </a:cubicBezTo>
                <a:cubicBezTo>
                  <a:pt x="13219" y="3525"/>
                  <a:pt x="13232" y="3499"/>
                  <a:pt x="13243" y="3473"/>
                </a:cubicBezTo>
                <a:cubicBezTo>
                  <a:pt x="13244" y="3469"/>
                  <a:pt x="13241" y="3462"/>
                  <a:pt x="13243" y="3458"/>
                </a:cubicBezTo>
                <a:cubicBezTo>
                  <a:pt x="13259" y="3393"/>
                  <a:pt x="13233" y="3380"/>
                  <a:pt x="13168" y="3398"/>
                </a:cubicBezTo>
                <a:cubicBezTo>
                  <a:pt x="13159" y="3408"/>
                  <a:pt x="13149" y="3422"/>
                  <a:pt x="13141" y="3428"/>
                </a:cubicBezTo>
                <a:cubicBezTo>
                  <a:pt x="13109" y="3460"/>
                  <a:pt x="13082" y="3447"/>
                  <a:pt x="13053" y="3398"/>
                </a:cubicBezTo>
                <a:cubicBezTo>
                  <a:pt x="13044" y="3388"/>
                  <a:pt x="13034" y="3383"/>
                  <a:pt x="13026" y="3368"/>
                </a:cubicBezTo>
                <a:cubicBezTo>
                  <a:pt x="13017" y="3351"/>
                  <a:pt x="13009" y="3322"/>
                  <a:pt x="13000" y="3293"/>
                </a:cubicBezTo>
                <a:cubicBezTo>
                  <a:pt x="12996" y="3282"/>
                  <a:pt x="12990" y="3275"/>
                  <a:pt x="12987" y="3263"/>
                </a:cubicBezTo>
                <a:cubicBezTo>
                  <a:pt x="12971" y="3207"/>
                  <a:pt x="12962" y="3137"/>
                  <a:pt x="12951" y="3069"/>
                </a:cubicBezTo>
                <a:cubicBezTo>
                  <a:pt x="12950" y="3064"/>
                  <a:pt x="12947" y="3058"/>
                  <a:pt x="12947" y="3054"/>
                </a:cubicBezTo>
                <a:cubicBezTo>
                  <a:pt x="12938" y="2997"/>
                  <a:pt x="12932" y="2942"/>
                  <a:pt x="12929" y="2889"/>
                </a:cubicBezTo>
                <a:cubicBezTo>
                  <a:pt x="12929" y="2883"/>
                  <a:pt x="12929" y="2879"/>
                  <a:pt x="12929" y="2874"/>
                </a:cubicBezTo>
                <a:cubicBezTo>
                  <a:pt x="12929" y="2864"/>
                  <a:pt x="12929" y="2853"/>
                  <a:pt x="12929" y="2844"/>
                </a:cubicBezTo>
                <a:cubicBezTo>
                  <a:pt x="12928" y="2825"/>
                  <a:pt x="12925" y="2816"/>
                  <a:pt x="12925" y="2799"/>
                </a:cubicBezTo>
                <a:cubicBezTo>
                  <a:pt x="12925" y="2786"/>
                  <a:pt x="12928" y="2779"/>
                  <a:pt x="12929" y="2769"/>
                </a:cubicBezTo>
                <a:cubicBezTo>
                  <a:pt x="12930" y="2752"/>
                  <a:pt x="12931" y="2723"/>
                  <a:pt x="12933" y="2709"/>
                </a:cubicBezTo>
                <a:lnTo>
                  <a:pt x="12929" y="2679"/>
                </a:lnTo>
                <a:lnTo>
                  <a:pt x="12947" y="2679"/>
                </a:lnTo>
                <a:cubicBezTo>
                  <a:pt x="12969" y="2657"/>
                  <a:pt x="13015" y="2659"/>
                  <a:pt x="13106" y="2679"/>
                </a:cubicBezTo>
                <a:lnTo>
                  <a:pt x="13252" y="2709"/>
                </a:lnTo>
                <a:lnTo>
                  <a:pt x="13260" y="2709"/>
                </a:lnTo>
                <a:lnTo>
                  <a:pt x="13260" y="2560"/>
                </a:lnTo>
                <a:cubicBezTo>
                  <a:pt x="13260" y="2552"/>
                  <a:pt x="13261" y="2553"/>
                  <a:pt x="13260" y="2545"/>
                </a:cubicBezTo>
                <a:lnTo>
                  <a:pt x="13260" y="2530"/>
                </a:lnTo>
                <a:cubicBezTo>
                  <a:pt x="13259" y="2503"/>
                  <a:pt x="13258" y="2480"/>
                  <a:pt x="13256" y="2455"/>
                </a:cubicBezTo>
                <a:cubicBezTo>
                  <a:pt x="13255" y="2444"/>
                  <a:pt x="13253" y="2435"/>
                  <a:pt x="13252" y="2425"/>
                </a:cubicBezTo>
                <a:cubicBezTo>
                  <a:pt x="13249" y="2409"/>
                  <a:pt x="13249" y="2392"/>
                  <a:pt x="13247" y="2380"/>
                </a:cubicBezTo>
                <a:cubicBezTo>
                  <a:pt x="13246" y="2377"/>
                  <a:pt x="13243" y="2384"/>
                  <a:pt x="13243" y="2380"/>
                </a:cubicBezTo>
                <a:cubicBezTo>
                  <a:pt x="13234" y="2330"/>
                  <a:pt x="13225" y="2275"/>
                  <a:pt x="13212" y="2230"/>
                </a:cubicBezTo>
                <a:cubicBezTo>
                  <a:pt x="13203" y="2201"/>
                  <a:pt x="13191" y="2180"/>
                  <a:pt x="13181" y="2156"/>
                </a:cubicBezTo>
                <a:cubicBezTo>
                  <a:pt x="13139" y="2066"/>
                  <a:pt x="13086" y="2014"/>
                  <a:pt x="13031" y="2021"/>
                </a:cubicBezTo>
                <a:close/>
                <a:moveTo>
                  <a:pt x="14828" y="2021"/>
                </a:moveTo>
                <a:cubicBezTo>
                  <a:pt x="14793" y="2025"/>
                  <a:pt x="14757" y="2059"/>
                  <a:pt x="14722" y="2111"/>
                </a:cubicBezTo>
                <a:cubicBezTo>
                  <a:pt x="14720" y="2115"/>
                  <a:pt x="14716" y="2105"/>
                  <a:pt x="14714" y="2111"/>
                </a:cubicBezTo>
                <a:cubicBezTo>
                  <a:pt x="14712" y="2113"/>
                  <a:pt x="14711" y="2123"/>
                  <a:pt x="14709" y="2126"/>
                </a:cubicBezTo>
                <a:cubicBezTo>
                  <a:pt x="14692" y="2164"/>
                  <a:pt x="14676" y="2205"/>
                  <a:pt x="14661" y="2260"/>
                </a:cubicBezTo>
                <a:cubicBezTo>
                  <a:pt x="14647" y="2312"/>
                  <a:pt x="14635" y="2366"/>
                  <a:pt x="14625" y="2425"/>
                </a:cubicBezTo>
                <a:cubicBezTo>
                  <a:pt x="14624" y="2435"/>
                  <a:pt x="14622" y="2445"/>
                  <a:pt x="14621" y="2455"/>
                </a:cubicBezTo>
                <a:cubicBezTo>
                  <a:pt x="14617" y="2479"/>
                  <a:pt x="14615" y="2504"/>
                  <a:pt x="14612" y="2530"/>
                </a:cubicBezTo>
                <a:cubicBezTo>
                  <a:pt x="14572" y="2920"/>
                  <a:pt x="14605" y="3422"/>
                  <a:pt x="14709" y="3607"/>
                </a:cubicBezTo>
                <a:cubicBezTo>
                  <a:pt x="14712" y="3613"/>
                  <a:pt x="14719" y="3618"/>
                  <a:pt x="14722" y="3622"/>
                </a:cubicBezTo>
                <a:cubicBezTo>
                  <a:pt x="14729" y="3632"/>
                  <a:pt x="14734" y="3645"/>
                  <a:pt x="14740" y="3652"/>
                </a:cubicBezTo>
                <a:cubicBezTo>
                  <a:pt x="14746" y="3660"/>
                  <a:pt x="14752" y="3661"/>
                  <a:pt x="14758" y="3667"/>
                </a:cubicBezTo>
                <a:cubicBezTo>
                  <a:pt x="14766" y="3675"/>
                  <a:pt x="14776" y="3677"/>
                  <a:pt x="14784" y="3682"/>
                </a:cubicBezTo>
                <a:cubicBezTo>
                  <a:pt x="14798" y="3690"/>
                  <a:pt x="14810" y="3696"/>
                  <a:pt x="14824" y="3697"/>
                </a:cubicBezTo>
                <a:cubicBezTo>
                  <a:pt x="14882" y="3701"/>
                  <a:pt x="14946" y="3662"/>
                  <a:pt x="14992" y="3578"/>
                </a:cubicBezTo>
                <a:cubicBezTo>
                  <a:pt x="14994" y="3573"/>
                  <a:pt x="14994" y="3567"/>
                  <a:pt x="14996" y="3563"/>
                </a:cubicBezTo>
                <a:cubicBezTo>
                  <a:pt x="15016" y="3524"/>
                  <a:pt x="15032" y="3480"/>
                  <a:pt x="15045" y="3428"/>
                </a:cubicBezTo>
                <a:cubicBezTo>
                  <a:pt x="15039" y="3398"/>
                  <a:pt x="15014" y="3372"/>
                  <a:pt x="14970" y="3383"/>
                </a:cubicBezTo>
                <a:cubicBezTo>
                  <a:pt x="14920" y="3454"/>
                  <a:pt x="14889" y="3463"/>
                  <a:pt x="14846" y="3398"/>
                </a:cubicBezTo>
                <a:cubicBezTo>
                  <a:pt x="14842" y="3395"/>
                  <a:pt x="14841" y="3388"/>
                  <a:pt x="14837" y="3383"/>
                </a:cubicBezTo>
                <a:cubicBezTo>
                  <a:pt x="14835" y="3379"/>
                  <a:pt x="14831" y="3373"/>
                  <a:pt x="14828" y="3368"/>
                </a:cubicBezTo>
                <a:cubicBezTo>
                  <a:pt x="14813" y="3340"/>
                  <a:pt x="14800" y="3304"/>
                  <a:pt x="14784" y="3248"/>
                </a:cubicBezTo>
                <a:cubicBezTo>
                  <a:pt x="14781" y="3235"/>
                  <a:pt x="14779" y="3218"/>
                  <a:pt x="14775" y="3203"/>
                </a:cubicBezTo>
                <a:cubicBezTo>
                  <a:pt x="14765" y="3160"/>
                  <a:pt x="14756" y="3118"/>
                  <a:pt x="14749" y="3069"/>
                </a:cubicBezTo>
                <a:cubicBezTo>
                  <a:pt x="14742" y="3023"/>
                  <a:pt x="14734" y="2980"/>
                  <a:pt x="14731" y="2934"/>
                </a:cubicBezTo>
                <a:cubicBezTo>
                  <a:pt x="14730" y="2917"/>
                  <a:pt x="14727" y="2889"/>
                  <a:pt x="14727" y="2874"/>
                </a:cubicBezTo>
                <a:cubicBezTo>
                  <a:pt x="14724" y="2802"/>
                  <a:pt x="14727" y="2766"/>
                  <a:pt x="14736" y="2739"/>
                </a:cubicBezTo>
                <a:cubicBezTo>
                  <a:pt x="14745" y="2655"/>
                  <a:pt x="14765" y="2646"/>
                  <a:pt x="14908" y="2679"/>
                </a:cubicBezTo>
                <a:cubicBezTo>
                  <a:pt x="14997" y="2700"/>
                  <a:pt x="15043" y="2706"/>
                  <a:pt x="15063" y="2664"/>
                </a:cubicBezTo>
                <a:lnTo>
                  <a:pt x="15063" y="2620"/>
                </a:lnTo>
                <a:lnTo>
                  <a:pt x="15058" y="2515"/>
                </a:lnTo>
                <a:cubicBezTo>
                  <a:pt x="15040" y="2199"/>
                  <a:pt x="14939" y="2007"/>
                  <a:pt x="14828" y="2021"/>
                </a:cubicBezTo>
                <a:close/>
                <a:moveTo>
                  <a:pt x="16388" y="2021"/>
                </a:moveTo>
                <a:cubicBezTo>
                  <a:pt x="16378" y="2021"/>
                  <a:pt x="16370" y="2032"/>
                  <a:pt x="16361" y="2036"/>
                </a:cubicBezTo>
                <a:cubicBezTo>
                  <a:pt x="16342" y="2050"/>
                  <a:pt x="16321" y="2070"/>
                  <a:pt x="16304" y="2096"/>
                </a:cubicBezTo>
                <a:cubicBezTo>
                  <a:pt x="16289" y="2124"/>
                  <a:pt x="16278" y="2148"/>
                  <a:pt x="16260" y="2200"/>
                </a:cubicBezTo>
                <a:cubicBezTo>
                  <a:pt x="16226" y="2295"/>
                  <a:pt x="16203" y="2417"/>
                  <a:pt x="16189" y="2545"/>
                </a:cubicBezTo>
                <a:cubicBezTo>
                  <a:pt x="16187" y="2558"/>
                  <a:pt x="16186" y="2576"/>
                  <a:pt x="16185" y="2590"/>
                </a:cubicBezTo>
                <a:cubicBezTo>
                  <a:pt x="16182" y="2621"/>
                  <a:pt x="16178" y="2647"/>
                  <a:pt x="16176" y="2679"/>
                </a:cubicBezTo>
                <a:cubicBezTo>
                  <a:pt x="16173" y="2730"/>
                  <a:pt x="16172" y="2792"/>
                  <a:pt x="16171" y="2844"/>
                </a:cubicBezTo>
                <a:cubicBezTo>
                  <a:pt x="16171" y="2901"/>
                  <a:pt x="16174" y="2943"/>
                  <a:pt x="16176" y="2994"/>
                </a:cubicBezTo>
                <a:cubicBezTo>
                  <a:pt x="16177" y="3015"/>
                  <a:pt x="16174" y="3032"/>
                  <a:pt x="16176" y="3054"/>
                </a:cubicBezTo>
                <a:cubicBezTo>
                  <a:pt x="16177" y="3077"/>
                  <a:pt x="16183" y="3106"/>
                  <a:pt x="16185" y="3128"/>
                </a:cubicBezTo>
                <a:cubicBezTo>
                  <a:pt x="16200" y="3291"/>
                  <a:pt x="16225" y="3441"/>
                  <a:pt x="16268" y="3548"/>
                </a:cubicBezTo>
                <a:cubicBezTo>
                  <a:pt x="16274" y="3561"/>
                  <a:pt x="16280" y="3566"/>
                  <a:pt x="16286" y="3578"/>
                </a:cubicBezTo>
                <a:cubicBezTo>
                  <a:pt x="16291" y="3588"/>
                  <a:pt x="16298" y="3598"/>
                  <a:pt x="16304" y="3607"/>
                </a:cubicBezTo>
                <a:cubicBezTo>
                  <a:pt x="16312" y="3621"/>
                  <a:pt x="16317" y="3642"/>
                  <a:pt x="16326" y="3652"/>
                </a:cubicBezTo>
                <a:cubicBezTo>
                  <a:pt x="16335" y="3664"/>
                  <a:pt x="16348" y="3674"/>
                  <a:pt x="16357" y="3682"/>
                </a:cubicBezTo>
                <a:cubicBezTo>
                  <a:pt x="16425" y="3740"/>
                  <a:pt x="16502" y="3713"/>
                  <a:pt x="16564" y="3622"/>
                </a:cubicBezTo>
                <a:cubicBezTo>
                  <a:pt x="16623" y="3522"/>
                  <a:pt x="16664" y="3349"/>
                  <a:pt x="16684" y="3128"/>
                </a:cubicBezTo>
                <a:cubicBezTo>
                  <a:pt x="16688" y="3047"/>
                  <a:pt x="16688" y="2953"/>
                  <a:pt x="16688" y="2844"/>
                </a:cubicBezTo>
                <a:cubicBezTo>
                  <a:pt x="16688" y="2715"/>
                  <a:pt x="16684" y="2611"/>
                  <a:pt x="16675" y="2515"/>
                </a:cubicBezTo>
                <a:cubicBezTo>
                  <a:pt x="16670" y="2467"/>
                  <a:pt x="16665" y="2404"/>
                  <a:pt x="16657" y="2365"/>
                </a:cubicBezTo>
                <a:cubicBezTo>
                  <a:pt x="16641" y="2284"/>
                  <a:pt x="16623" y="2227"/>
                  <a:pt x="16600" y="2170"/>
                </a:cubicBezTo>
                <a:cubicBezTo>
                  <a:pt x="16564" y="2097"/>
                  <a:pt x="16518" y="2053"/>
                  <a:pt x="16458" y="2036"/>
                </a:cubicBezTo>
                <a:cubicBezTo>
                  <a:pt x="16431" y="2028"/>
                  <a:pt x="16407" y="2020"/>
                  <a:pt x="16388" y="2021"/>
                </a:cubicBezTo>
                <a:close/>
                <a:moveTo>
                  <a:pt x="19073" y="2021"/>
                </a:moveTo>
                <a:cubicBezTo>
                  <a:pt x="18999" y="2020"/>
                  <a:pt x="18903" y="2173"/>
                  <a:pt x="18848" y="2335"/>
                </a:cubicBezTo>
                <a:cubicBezTo>
                  <a:pt x="18845" y="2348"/>
                  <a:pt x="18842" y="2368"/>
                  <a:pt x="18839" y="2380"/>
                </a:cubicBezTo>
                <a:cubicBezTo>
                  <a:pt x="18835" y="2398"/>
                  <a:pt x="18830" y="2407"/>
                  <a:pt x="18826" y="2425"/>
                </a:cubicBezTo>
                <a:cubicBezTo>
                  <a:pt x="18815" y="2490"/>
                  <a:pt x="18810" y="2552"/>
                  <a:pt x="18813" y="2590"/>
                </a:cubicBezTo>
                <a:cubicBezTo>
                  <a:pt x="18814" y="2595"/>
                  <a:pt x="18816" y="2600"/>
                  <a:pt x="18817" y="2605"/>
                </a:cubicBezTo>
                <a:cubicBezTo>
                  <a:pt x="18835" y="2666"/>
                  <a:pt x="18875" y="2617"/>
                  <a:pt x="18906" y="2530"/>
                </a:cubicBezTo>
                <a:cubicBezTo>
                  <a:pt x="18918" y="2486"/>
                  <a:pt x="18925" y="2437"/>
                  <a:pt x="18932" y="2380"/>
                </a:cubicBezTo>
                <a:cubicBezTo>
                  <a:pt x="18938" y="2329"/>
                  <a:pt x="18948" y="2296"/>
                  <a:pt x="18959" y="2260"/>
                </a:cubicBezTo>
                <a:cubicBezTo>
                  <a:pt x="18960" y="2256"/>
                  <a:pt x="18962" y="2250"/>
                  <a:pt x="18963" y="2245"/>
                </a:cubicBezTo>
                <a:cubicBezTo>
                  <a:pt x="18965" y="2240"/>
                  <a:pt x="18966" y="2236"/>
                  <a:pt x="18967" y="2230"/>
                </a:cubicBezTo>
                <a:cubicBezTo>
                  <a:pt x="18989" y="2145"/>
                  <a:pt x="19013" y="2103"/>
                  <a:pt x="19034" y="2111"/>
                </a:cubicBezTo>
                <a:cubicBezTo>
                  <a:pt x="19036" y="2112"/>
                  <a:pt x="19040" y="2108"/>
                  <a:pt x="19042" y="2111"/>
                </a:cubicBezTo>
                <a:cubicBezTo>
                  <a:pt x="19051" y="2114"/>
                  <a:pt x="19058" y="2123"/>
                  <a:pt x="19065" y="2141"/>
                </a:cubicBezTo>
                <a:cubicBezTo>
                  <a:pt x="19065" y="2141"/>
                  <a:pt x="19064" y="2155"/>
                  <a:pt x="19065" y="2156"/>
                </a:cubicBezTo>
                <a:cubicBezTo>
                  <a:pt x="19096" y="2197"/>
                  <a:pt x="19120" y="2580"/>
                  <a:pt x="19095" y="2679"/>
                </a:cubicBezTo>
                <a:cubicBezTo>
                  <a:pt x="19085" y="2722"/>
                  <a:pt x="19039" y="2803"/>
                  <a:pt x="18994" y="2859"/>
                </a:cubicBezTo>
                <a:cubicBezTo>
                  <a:pt x="18982" y="2879"/>
                  <a:pt x="18971" y="2897"/>
                  <a:pt x="18959" y="2919"/>
                </a:cubicBezTo>
                <a:cubicBezTo>
                  <a:pt x="18898" y="3022"/>
                  <a:pt x="18863" y="3100"/>
                  <a:pt x="18839" y="3188"/>
                </a:cubicBezTo>
                <a:cubicBezTo>
                  <a:pt x="18832" y="3221"/>
                  <a:pt x="18826" y="3261"/>
                  <a:pt x="18822" y="3293"/>
                </a:cubicBezTo>
                <a:cubicBezTo>
                  <a:pt x="18811" y="3392"/>
                  <a:pt x="18813" y="3494"/>
                  <a:pt x="18835" y="3593"/>
                </a:cubicBezTo>
                <a:cubicBezTo>
                  <a:pt x="18836" y="3597"/>
                  <a:pt x="18838" y="3603"/>
                  <a:pt x="18839" y="3607"/>
                </a:cubicBezTo>
                <a:cubicBezTo>
                  <a:pt x="18882" y="3677"/>
                  <a:pt x="18981" y="3679"/>
                  <a:pt x="19042" y="3607"/>
                </a:cubicBezTo>
                <a:cubicBezTo>
                  <a:pt x="19053" y="3593"/>
                  <a:pt x="19061" y="3579"/>
                  <a:pt x="19069" y="3563"/>
                </a:cubicBezTo>
                <a:cubicBezTo>
                  <a:pt x="19071" y="3559"/>
                  <a:pt x="19072" y="3551"/>
                  <a:pt x="19073" y="3548"/>
                </a:cubicBezTo>
                <a:cubicBezTo>
                  <a:pt x="19086" y="3510"/>
                  <a:pt x="19099" y="3495"/>
                  <a:pt x="19109" y="3503"/>
                </a:cubicBezTo>
                <a:cubicBezTo>
                  <a:pt x="19112" y="3505"/>
                  <a:pt x="19114" y="3510"/>
                  <a:pt x="19118" y="3518"/>
                </a:cubicBezTo>
                <a:cubicBezTo>
                  <a:pt x="19123" y="3527"/>
                  <a:pt x="19129" y="3543"/>
                  <a:pt x="19135" y="3563"/>
                </a:cubicBezTo>
                <a:cubicBezTo>
                  <a:pt x="19138" y="3568"/>
                  <a:pt x="19141" y="3570"/>
                  <a:pt x="19144" y="3578"/>
                </a:cubicBezTo>
                <a:cubicBezTo>
                  <a:pt x="19189" y="3705"/>
                  <a:pt x="19281" y="3637"/>
                  <a:pt x="19290" y="3473"/>
                </a:cubicBezTo>
                <a:cubicBezTo>
                  <a:pt x="19294" y="3393"/>
                  <a:pt x="19285" y="3360"/>
                  <a:pt x="19268" y="3368"/>
                </a:cubicBezTo>
                <a:cubicBezTo>
                  <a:pt x="19231" y="3472"/>
                  <a:pt x="19224" y="3389"/>
                  <a:pt x="19224" y="2829"/>
                </a:cubicBezTo>
                <a:cubicBezTo>
                  <a:pt x="19224" y="2699"/>
                  <a:pt x="19221" y="2591"/>
                  <a:pt x="19219" y="2500"/>
                </a:cubicBezTo>
                <a:cubicBezTo>
                  <a:pt x="19216" y="2421"/>
                  <a:pt x="19214" y="2360"/>
                  <a:pt x="19210" y="2305"/>
                </a:cubicBezTo>
                <a:cubicBezTo>
                  <a:pt x="19199" y="2180"/>
                  <a:pt x="19179" y="2096"/>
                  <a:pt x="19153" y="2051"/>
                </a:cubicBezTo>
                <a:cubicBezTo>
                  <a:pt x="19133" y="2025"/>
                  <a:pt x="19107" y="2021"/>
                  <a:pt x="19073" y="2021"/>
                </a:cubicBezTo>
                <a:close/>
                <a:moveTo>
                  <a:pt x="20346" y="2021"/>
                </a:moveTo>
                <a:cubicBezTo>
                  <a:pt x="20244" y="2021"/>
                  <a:pt x="20165" y="2143"/>
                  <a:pt x="20120" y="2365"/>
                </a:cubicBezTo>
                <a:cubicBezTo>
                  <a:pt x="20116" y="2387"/>
                  <a:pt x="20115" y="2402"/>
                  <a:pt x="20111" y="2425"/>
                </a:cubicBezTo>
                <a:cubicBezTo>
                  <a:pt x="20110" y="2432"/>
                  <a:pt x="20108" y="2447"/>
                  <a:pt x="20107" y="2455"/>
                </a:cubicBezTo>
                <a:cubicBezTo>
                  <a:pt x="20096" y="2537"/>
                  <a:pt x="20090" y="2624"/>
                  <a:pt x="20085" y="2709"/>
                </a:cubicBezTo>
                <a:cubicBezTo>
                  <a:pt x="20083" y="2750"/>
                  <a:pt x="20081" y="2801"/>
                  <a:pt x="20080" y="2844"/>
                </a:cubicBezTo>
                <a:cubicBezTo>
                  <a:pt x="20080" y="2920"/>
                  <a:pt x="20081" y="2987"/>
                  <a:pt x="20085" y="3054"/>
                </a:cubicBezTo>
                <a:cubicBezTo>
                  <a:pt x="20091" y="3123"/>
                  <a:pt x="20099" y="3187"/>
                  <a:pt x="20107" y="3248"/>
                </a:cubicBezTo>
                <a:cubicBezTo>
                  <a:pt x="20112" y="3284"/>
                  <a:pt x="20120" y="3324"/>
                  <a:pt x="20125" y="3353"/>
                </a:cubicBezTo>
                <a:cubicBezTo>
                  <a:pt x="20143" y="3435"/>
                  <a:pt x="20162" y="3506"/>
                  <a:pt x="20195" y="3578"/>
                </a:cubicBezTo>
                <a:cubicBezTo>
                  <a:pt x="20200" y="3585"/>
                  <a:pt x="20204" y="3600"/>
                  <a:pt x="20209" y="3607"/>
                </a:cubicBezTo>
                <a:cubicBezTo>
                  <a:pt x="20275" y="3710"/>
                  <a:pt x="20348" y="3723"/>
                  <a:pt x="20412" y="3682"/>
                </a:cubicBezTo>
                <a:cubicBezTo>
                  <a:pt x="20505" y="3597"/>
                  <a:pt x="20585" y="3359"/>
                  <a:pt x="20602" y="3009"/>
                </a:cubicBezTo>
                <a:cubicBezTo>
                  <a:pt x="20605" y="2937"/>
                  <a:pt x="20607" y="2866"/>
                  <a:pt x="20606" y="2799"/>
                </a:cubicBezTo>
                <a:cubicBezTo>
                  <a:pt x="20602" y="2334"/>
                  <a:pt x="20499" y="2021"/>
                  <a:pt x="20346" y="2021"/>
                </a:cubicBezTo>
                <a:close/>
                <a:moveTo>
                  <a:pt x="14298" y="2036"/>
                </a:moveTo>
                <a:cubicBezTo>
                  <a:pt x="14250" y="2049"/>
                  <a:pt x="14219" y="2065"/>
                  <a:pt x="14192" y="2096"/>
                </a:cubicBezTo>
                <a:cubicBezTo>
                  <a:pt x="14179" y="2117"/>
                  <a:pt x="14165" y="2145"/>
                  <a:pt x="14153" y="2170"/>
                </a:cubicBezTo>
                <a:cubicBezTo>
                  <a:pt x="14150" y="2176"/>
                  <a:pt x="14150" y="2180"/>
                  <a:pt x="14148" y="2185"/>
                </a:cubicBezTo>
                <a:cubicBezTo>
                  <a:pt x="14143" y="2197"/>
                  <a:pt x="14140" y="2203"/>
                  <a:pt x="14135" y="2215"/>
                </a:cubicBezTo>
                <a:cubicBezTo>
                  <a:pt x="14125" y="2245"/>
                  <a:pt x="14115" y="2279"/>
                  <a:pt x="14104" y="2320"/>
                </a:cubicBezTo>
                <a:cubicBezTo>
                  <a:pt x="14055" y="2506"/>
                  <a:pt x="14038" y="2652"/>
                  <a:pt x="14038" y="2889"/>
                </a:cubicBezTo>
                <a:cubicBezTo>
                  <a:pt x="14038" y="3051"/>
                  <a:pt x="14048" y="3159"/>
                  <a:pt x="14060" y="3263"/>
                </a:cubicBezTo>
                <a:cubicBezTo>
                  <a:pt x="14085" y="3439"/>
                  <a:pt x="14105" y="3528"/>
                  <a:pt x="14157" y="3607"/>
                </a:cubicBezTo>
                <a:cubicBezTo>
                  <a:pt x="14159" y="3610"/>
                  <a:pt x="14159" y="3605"/>
                  <a:pt x="14161" y="3607"/>
                </a:cubicBezTo>
                <a:cubicBezTo>
                  <a:pt x="14175" y="3625"/>
                  <a:pt x="14192" y="3637"/>
                  <a:pt x="14210" y="3652"/>
                </a:cubicBezTo>
                <a:cubicBezTo>
                  <a:pt x="14257" y="3692"/>
                  <a:pt x="14305" y="3702"/>
                  <a:pt x="14347" y="3682"/>
                </a:cubicBezTo>
                <a:cubicBezTo>
                  <a:pt x="14397" y="3649"/>
                  <a:pt x="14443" y="3583"/>
                  <a:pt x="14475" y="3473"/>
                </a:cubicBezTo>
                <a:cubicBezTo>
                  <a:pt x="14489" y="3425"/>
                  <a:pt x="14495" y="3377"/>
                  <a:pt x="14502" y="3338"/>
                </a:cubicBezTo>
                <a:cubicBezTo>
                  <a:pt x="14506" y="3304"/>
                  <a:pt x="14510" y="3286"/>
                  <a:pt x="14510" y="3263"/>
                </a:cubicBezTo>
                <a:cubicBezTo>
                  <a:pt x="14510" y="3256"/>
                  <a:pt x="14507" y="3240"/>
                  <a:pt x="14506" y="3233"/>
                </a:cubicBezTo>
                <a:cubicBezTo>
                  <a:pt x="14504" y="3216"/>
                  <a:pt x="14504" y="3212"/>
                  <a:pt x="14502" y="3203"/>
                </a:cubicBezTo>
                <a:cubicBezTo>
                  <a:pt x="14492" y="3207"/>
                  <a:pt x="14481" y="3224"/>
                  <a:pt x="14462" y="3278"/>
                </a:cubicBezTo>
                <a:cubicBezTo>
                  <a:pt x="14395" y="3473"/>
                  <a:pt x="14340" y="3502"/>
                  <a:pt x="14272" y="3383"/>
                </a:cubicBezTo>
                <a:cubicBezTo>
                  <a:pt x="14256" y="3356"/>
                  <a:pt x="14240" y="3319"/>
                  <a:pt x="14228" y="3278"/>
                </a:cubicBezTo>
                <a:cubicBezTo>
                  <a:pt x="14215" y="3239"/>
                  <a:pt x="14206" y="3193"/>
                  <a:pt x="14197" y="3143"/>
                </a:cubicBezTo>
                <a:cubicBezTo>
                  <a:pt x="14195" y="3134"/>
                  <a:pt x="14194" y="3123"/>
                  <a:pt x="14192" y="3114"/>
                </a:cubicBezTo>
                <a:cubicBezTo>
                  <a:pt x="14184" y="3075"/>
                  <a:pt x="14178" y="3039"/>
                  <a:pt x="14175" y="2994"/>
                </a:cubicBezTo>
                <a:cubicBezTo>
                  <a:pt x="14173" y="2975"/>
                  <a:pt x="14172" y="2953"/>
                  <a:pt x="14170" y="2934"/>
                </a:cubicBezTo>
                <a:cubicBezTo>
                  <a:pt x="14169" y="2911"/>
                  <a:pt x="14167" y="2897"/>
                  <a:pt x="14166" y="2874"/>
                </a:cubicBezTo>
                <a:cubicBezTo>
                  <a:pt x="14158" y="2731"/>
                  <a:pt x="14165" y="2581"/>
                  <a:pt x="14179" y="2455"/>
                </a:cubicBezTo>
                <a:cubicBezTo>
                  <a:pt x="14180" y="2450"/>
                  <a:pt x="14179" y="2445"/>
                  <a:pt x="14179" y="2440"/>
                </a:cubicBezTo>
                <a:cubicBezTo>
                  <a:pt x="14190" y="2351"/>
                  <a:pt x="14208" y="2272"/>
                  <a:pt x="14232" y="2215"/>
                </a:cubicBezTo>
                <a:cubicBezTo>
                  <a:pt x="14241" y="2196"/>
                  <a:pt x="14247" y="2185"/>
                  <a:pt x="14254" y="2170"/>
                </a:cubicBezTo>
                <a:cubicBezTo>
                  <a:pt x="14270" y="2135"/>
                  <a:pt x="14285" y="2111"/>
                  <a:pt x="14298" y="2111"/>
                </a:cubicBezTo>
                <a:cubicBezTo>
                  <a:pt x="14303" y="2111"/>
                  <a:pt x="14308" y="2108"/>
                  <a:pt x="14312" y="2111"/>
                </a:cubicBezTo>
                <a:cubicBezTo>
                  <a:pt x="14324" y="2116"/>
                  <a:pt x="14333" y="2132"/>
                  <a:pt x="14343" y="2170"/>
                </a:cubicBezTo>
                <a:cubicBezTo>
                  <a:pt x="14355" y="2199"/>
                  <a:pt x="14365" y="2234"/>
                  <a:pt x="14373" y="2290"/>
                </a:cubicBezTo>
                <a:cubicBezTo>
                  <a:pt x="14383" y="2350"/>
                  <a:pt x="14393" y="2405"/>
                  <a:pt x="14404" y="2440"/>
                </a:cubicBezTo>
                <a:cubicBezTo>
                  <a:pt x="14408" y="2449"/>
                  <a:pt x="14414" y="2448"/>
                  <a:pt x="14418" y="2455"/>
                </a:cubicBezTo>
                <a:cubicBezTo>
                  <a:pt x="14457" y="2514"/>
                  <a:pt x="14502" y="2484"/>
                  <a:pt x="14502" y="2335"/>
                </a:cubicBezTo>
                <a:cubicBezTo>
                  <a:pt x="14502" y="2240"/>
                  <a:pt x="14493" y="2176"/>
                  <a:pt x="14475" y="2126"/>
                </a:cubicBezTo>
                <a:cubicBezTo>
                  <a:pt x="14466" y="2100"/>
                  <a:pt x="14454" y="2081"/>
                  <a:pt x="14440" y="2066"/>
                </a:cubicBezTo>
                <a:cubicBezTo>
                  <a:pt x="14426" y="2051"/>
                  <a:pt x="14410" y="2041"/>
                  <a:pt x="14391" y="2036"/>
                </a:cubicBezTo>
                <a:cubicBezTo>
                  <a:pt x="14366" y="2029"/>
                  <a:pt x="14334" y="2026"/>
                  <a:pt x="14298" y="2036"/>
                </a:cubicBezTo>
                <a:close/>
                <a:moveTo>
                  <a:pt x="16856" y="2096"/>
                </a:moveTo>
                <a:cubicBezTo>
                  <a:pt x="16810" y="2096"/>
                  <a:pt x="16787" y="2100"/>
                  <a:pt x="16776" y="2111"/>
                </a:cubicBezTo>
                <a:cubicBezTo>
                  <a:pt x="16775" y="2113"/>
                  <a:pt x="16773" y="2108"/>
                  <a:pt x="16772" y="2111"/>
                </a:cubicBezTo>
                <a:cubicBezTo>
                  <a:pt x="16769" y="2121"/>
                  <a:pt x="16772" y="2147"/>
                  <a:pt x="16781" y="2170"/>
                </a:cubicBezTo>
                <a:cubicBezTo>
                  <a:pt x="16786" y="2183"/>
                  <a:pt x="16788" y="2187"/>
                  <a:pt x="16799" y="2200"/>
                </a:cubicBezTo>
                <a:cubicBezTo>
                  <a:pt x="16817" y="2224"/>
                  <a:pt x="16828" y="2251"/>
                  <a:pt x="16834" y="2305"/>
                </a:cubicBezTo>
                <a:cubicBezTo>
                  <a:pt x="16843" y="2349"/>
                  <a:pt x="16846" y="2414"/>
                  <a:pt x="16847" y="2575"/>
                </a:cubicBezTo>
                <a:cubicBezTo>
                  <a:pt x="16849" y="2661"/>
                  <a:pt x="16852" y="2775"/>
                  <a:pt x="16852" y="2919"/>
                </a:cubicBezTo>
                <a:cubicBezTo>
                  <a:pt x="16852" y="3426"/>
                  <a:pt x="16859" y="3501"/>
                  <a:pt x="16905" y="3607"/>
                </a:cubicBezTo>
                <a:cubicBezTo>
                  <a:pt x="16912" y="3625"/>
                  <a:pt x="16916" y="3639"/>
                  <a:pt x="16922" y="3652"/>
                </a:cubicBezTo>
                <a:cubicBezTo>
                  <a:pt x="16930" y="3662"/>
                  <a:pt x="16934" y="3673"/>
                  <a:pt x="16944" y="3682"/>
                </a:cubicBezTo>
                <a:cubicBezTo>
                  <a:pt x="16980" y="3716"/>
                  <a:pt x="17029" y="3691"/>
                  <a:pt x="17072" y="3637"/>
                </a:cubicBezTo>
                <a:cubicBezTo>
                  <a:pt x="17086" y="3617"/>
                  <a:pt x="17099" y="3607"/>
                  <a:pt x="17112" y="3578"/>
                </a:cubicBezTo>
                <a:cubicBezTo>
                  <a:pt x="17162" y="3463"/>
                  <a:pt x="17181" y="3448"/>
                  <a:pt x="17187" y="3533"/>
                </a:cubicBezTo>
                <a:cubicBezTo>
                  <a:pt x="17190" y="3555"/>
                  <a:pt x="17192" y="3582"/>
                  <a:pt x="17192" y="3622"/>
                </a:cubicBezTo>
                <a:cubicBezTo>
                  <a:pt x="17192" y="3654"/>
                  <a:pt x="17191" y="3673"/>
                  <a:pt x="17196" y="3682"/>
                </a:cubicBezTo>
                <a:cubicBezTo>
                  <a:pt x="17205" y="3686"/>
                  <a:pt x="17220" y="3694"/>
                  <a:pt x="17236" y="3682"/>
                </a:cubicBezTo>
                <a:cubicBezTo>
                  <a:pt x="17237" y="3682"/>
                  <a:pt x="17236" y="3668"/>
                  <a:pt x="17236" y="3667"/>
                </a:cubicBezTo>
                <a:cubicBezTo>
                  <a:pt x="17250" y="3657"/>
                  <a:pt x="17268" y="3643"/>
                  <a:pt x="17289" y="3622"/>
                </a:cubicBezTo>
                <a:cubicBezTo>
                  <a:pt x="17360" y="3551"/>
                  <a:pt x="17378" y="3508"/>
                  <a:pt x="17351" y="3473"/>
                </a:cubicBezTo>
                <a:cubicBezTo>
                  <a:pt x="17348" y="3470"/>
                  <a:pt x="17348" y="3462"/>
                  <a:pt x="17346" y="3458"/>
                </a:cubicBezTo>
                <a:cubicBezTo>
                  <a:pt x="17336" y="3454"/>
                  <a:pt x="17328" y="3417"/>
                  <a:pt x="17324" y="3338"/>
                </a:cubicBezTo>
                <a:cubicBezTo>
                  <a:pt x="17323" y="3332"/>
                  <a:pt x="17320" y="3332"/>
                  <a:pt x="17320" y="3323"/>
                </a:cubicBezTo>
                <a:cubicBezTo>
                  <a:pt x="17313" y="3220"/>
                  <a:pt x="17311" y="3048"/>
                  <a:pt x="17311" y="2754"/>
                </a:cubicBezTo>
                <a:lnTo>
                  <a:pt x="17307" y="2096"/>
                </a:lnTo>
                <a:lnTo>
                  <a:pt x="17205" y="2096"/>
                </a:lnTo>
                <a:cubicBezTo>
                  <a:pt x="17100" y="2096"/>
                  <a:pt x="17098" y="2098"/>
                  <a:pt x="17147" y="2215"/>
                </a:cubicBezTo>
                <a:cubicBezTo>
                  <a:pt x="17149" y="2218"/>
                  <a:pt x="17147" y="2228"/>
                  <a:pt x="17147" y="2230"/>
                </a:cubicBezTo>
                <a:cubicBezTo>
                  <a:pt x="17162" y="2240"/>
                  <a:pt x="17169" y="2249"/>
                  <a:pt x="17174" y="2320"/>
                </a:cubicBezTo>
                <a:cubicBezTo>
                  <a:pt x="17190" y="2404"/>
                  <a:pt x="17196" y="2534"/>
                  <a:pt x="17196" y="2769"/>
                </a:cubicBezTo>
                <a:cubicBezTo>
                  <a:pt x="17196" y="2894"/>
                  <a:pt x="17194" y="3002"/>
                  <a:pt x="17187" y="3099"/>
                </a:cubicBezTo>
                <a:cubicBezTo>
                  <a:pt x="17187" y="3104"/>
                  <a:pt x="17183" y="3108"/>
                  <a:pt x="17183" y="3114"/>
                </a:cubicBezTo>
                <a:cubicBezTo>
                  <a:pt x="17180" y="3258"/>
                  <a:pt x="17175" y="3295"/>
                  <a:pt x="17147" y="3368"/>
                </a:cubicBezTo>
                <a:cubicBezTo>
                  <a:pt x="17126" y="3446"/>
                  <a:pt x="17098" y="3498"/>
                  <a:pt x="17068" y="3503"/>
                </a:cubicBezTo>
                <a:cubicBezTo>
                  <a:pt x="17055" y="3512"/>
                  <a:pt x="17045" y="3505"/>
                  <a:pt x="17033" y="3488"/>
                </a:cubicBezTo>
                <a:cubicBezTo>
                  <a:pt x="17030" y="3486"/>
                  <a:pt x="17026" y="3475"/>
                  <a:pt x="17024" y="3473"/>
                </a:cubicBezTo>
                <a:cubicBezTo>
                  <a:pt x="16976" y="3428"/>
                  <a:pt x="16968" y="3261"/>
                  <a:pt x="16966" y="2694"/>
                </a:cubicBezTo>
                <a:lnTo>
                  <a:pt x="16962" y="2096"/>
                </a:lnTo>
                <a:lnTo>
                  <a:pt x="16856" y="2096"/>
                </a:lnTo>
                <a:close/>
                <a:moveTo>
                  <a:pt x="2836" y="2126"/>
                </a:moveTo>
                <a:cubicBezTo>
                  <a:pt x="2975" y="2126"/>
                  <a:pt x="3004" y="2236"/>
                  <a:pt x="2999" y="2694"/>
                </a:cubicBezTo>
                <a:cubicBezTo>
                  <a:pt x="2995" y="3059"/>
                  <a:pt x="2970" y="3171"/>
                  <a:pt x="2884" y="3173"/>
                </a:cubicBezTo>
                <a:cubicBezTo>
                  <a:pt x="2856" y="3174"/>
                  <a:pt x="2770" y="3218"/>
                  <a:pt x="2690" y="3278"/>
                </a:cubicBezTo>
                <a:cubicBezTo>
                  <a:pt x="2611" y="3338"/>
                  <a:pt x="2533" y="3407"/>
                  <a:pt x="2518" y="3428"/>
                </a:cubicBezTo>
                <a:cubicBezTo>
                  <a:pt x="2480" y="3478"/>
                  <a:pt x="2395" y="3004"/>
                  <a:pt x="2403" y="2784"/>
                </a:cubicBezTo>
                <a:cubicBezTo>
                  <a:pt x="2415" y="2436"/>
                  <a:pt x="2619" y="2126"/>
                  <a:pt x="2836" y="2126"/>
                </a:cubicBezTo>
                <a:close/>
                <a:moveTo>
                  <a:pt x="9060" y="2126"/>
                </a:moveTo>
                <a:cubicBezTo>
                  <a:pt x="9093" y="2132"/>
                  <a:pt x="9125" y="2191"/>
                  <a:pt x="9148" y="2290"/>
                </a:cubicBezTo>
                <a:cubicBezTo>
                  <a:pt x="9180" y="2428"/>
                  <a:pt x="9184" y="2506"/>
                  <a:pt x="9179" y="2889"/>
                </a:cubicBezTo>
                <a:cubicBezTo>
                  <a:pt x="9175" y="3213"/>
                  <a:pt x="9166" y="3358"/>
                  <a:pt x="9144" y="3443"/>
                </a:cubicBezTo>
                <a:cubicBezTo>
                  <a:pt x="9106" y="3583"/>
                  <a:pt x="9065" y="3619"/>
                  <a:pt x="9020" y="3563"/>
                </a:cubicBezTo>
                <a:cubicBezTo>
                  <a:pt x="8952" y="3478"/>
                  <a:pt x="8936" y="3341"/>
                  <a:pt x="8936" y="2844"/>
                </a:cubicBezTo>
                <a:cubicBezTo>
                  <a:pt x="8936" y="2458"/>
                  <a:pt x="8941" y="2344"/>
                  <a:pt x="8967" y="2245"/>
                </a:cubicBezTo>
                <a:cubicBezTo>
                  <a:pt x="8991" y="2155"/>
                  <a:pt x="9026" y="2119"/>
                  <a:pt x="9060" y="2126"/>
                </a:cubicBezTo>
                <a:close/>
                <a:moveTo>
                  <a:pt x="13031" y="2126"/>
                </a:moveTo>
                <a:cubicBezTo>
                  <a:pt x="13073" y="2126"/>
                  <a:pt x="13149" y="2394"/>
                  <a:pt x="13132" y="2485"/>
                </a:cubicBezTo>
                <a:cubicBezTo>
                  <a:pt x="13119" y="2556"/>
                  <a:pt x="12960" y="2543"/>
                  <a:pt x="12947" y="2470"/>
                </a:cubicBezTo>
                <a:cubicBezTo>
                  <a:pt x="12928" y="2367"/>
                  <a:pt x="12987" y="2126"/>
                  <a:pt x="13031" y="2126"/>
                </a:cubicBezTo>
                <a:close/>
                <a:moveTo>
                  <a:pt x="14837" y="2126"/>
                </a:moveTo>
                <a:cubicBezTo>
                  <a:pt x="14878" y="2126"/>
                  <a:pt x="14950" y="2397"/>
                  <a:pt x="14934" y="2485"/>
                </a:cubicBezTo>
                <a:cubicBezTo>
                  <a:pt x="14918" y="2577"/>
                  <a:pt x="14760" y="2538"/>
                  <a:pt x="14749" y="2440"/>
                </a:cubicBezTo>
                <a:cubicBezTo>
                  <a:pt x="14735" y="2320"/>
                  <a:pt x="14790" y="2126"/>
                  <a:pt x="14837" y="2126"/>
                </a:cubicBezTo>
                <a:close/>
                <a:moveTo>
                  <a:pt x="16436" y="2126"/>
                </a:moveTo>
                <a:cubicBezTo>
                  <a:pt x="16470" y="2132"/>
                  <a:pt x="16502" y="2191"/>
                  <a:pt x="16525" y="2290"/>
                </a:cubicBezTo>
                <a:cubicBezTo>
                  <a:pt x="16557" y="2428"/>
                  <a:pt x="16565" y="2506"/>
                  <a:pt x="16560" y="2889"/>
                </a:cubicBezTo>
                <a:cubicBezTo>
                  <a:pt x="16556" y="3213"/>
                  <a:pt x="16543" y="3358"/>
                  <a:pt x="16520" y="3443"/>
                </a:cubicBezTo>
                <a:cubicBezTo>
                  <a:pt x="16483" y="3583"/>
                  <a:pt x="16442" y="3619"/>
                  <a:pt x="16397" y="3563"/>
                </a:cubicBezTo>
                <a:cubicBezTo>
                  <a:pt x="16329" y="3478"/>
                  <a:pt x="16313" y="3341"/>
                  <a:pt x="16313" y="2844"/>
                </a:cubicBezTo>
                <a:cubicBezTo>
                  <a:pt x="16313" y="2458"/>
                  <a:pt x="16322" y="2344"/>
                  <a:pt x="16348" y="2245"/>
                </a:cubicBezTo>
                <a:cubicBezTo>
                  <a:pt x="16372" y="2155"/>
                  <a:pt x="16403" y="2119"/>
                  <a:pt x="16436" y="2126"/>
                </a:cubicBezTo>
                <a:close/>
                <a:moveTo>
                  <a:pt x="20346" y="2126"/>
                </a:moveTo>
                <a:cubicBezTo>
                  <a:pt x="20379" y="2131"/>
                  <a:pt x="20412" y="2179"/>
                  <a:pt x="20434" y="2275"/>
                </a:cubicBezTo>
                <a:cubicBezTo>
                  <a:pt x="20484" y="2490"/>
                  <a:pt x="20487" y="3201"/>
                  <a:pt x="20438" y="3413"/>
                </a:cubicBezTo>
                <a:cubicBezTo>
                  <a:pt x="20378" y="3674"/>
                  <a:pt x="20282" y="3638"/>
                  <a:pt x="20235" y="3338"/>
                </a:cubicBezTo>
                <a:cubicBezTo>
                  <a:pt x="20201" y="3120"/>
                  <a:pt x="20216" y="2398"/>
                  <a:pt x="20257" y="2245"/>
                </a:cubicBezTo>
                <a:cubicBezTo>
                  <a:pt x="20281" y="2157"/>
                  <a:pt x="20312" y="2120"/>
                  <a:pt x="20346" y="2126"/>
                </a:cubicBezTo>
                <a:close/>
                <a:moveTo>
                  <a:pt x="18375" y="2156"/>
                </a:moveTo>
                <a:cubicBezTo>
                  <a:pt x="18410" y="2142"/>
                  <a:pt x="18449" y="2209"/>
                  <a:pt x="18481" y="2350"/>
                </a:cubicBezTo>
                <a:cubicBezTo>
                  <a:pt x="18509" y="2468"/>
                  <a:pt x="18517" y="2572"/>
                  <a:pt x="18517" y="2904"/>
                </a:cubicBezTo>
                <a:cubicBezTo>
                  <a:pt x="18517" y="3170"/>
                  <a:pt x="18508" y="3347"/>
                  <a:pt x="18495" y="3383"/>
                </a:cubicBezTo>
                <a:cubicBezTo>
                  <a:pt x="18358" y="3742"/>
                  <a:pt x="18198" y="3007"/>
                  <a:pt x="18287" y="2425"/>
                </a:cubicBezTo>
                <a:cubicBezTo>
                  <a:pt x="18312" y="2262"/>
                  <a:pt x="18341" y="2169"/>
                  <a:pt x="18375" y="2156"/>
                </a:cubicBezTo>
                <a:close/>
                <a:moveTo>
                  <a:pt x="3490" y="2170"/>
                </a:moveTo>
                <a:cubicBezTo>
                  <a:pt x="3513" y="2169"/>
                  <a:pt x="3543" y="2169"/>
                  <a:pt x="3582" y="2170"/>
                </a:cubicBezTo>
                <a:cubicBezTo>
                  <a:pt x="3779" y="2178"/>
                  <a:pt x="3905" y="2306"/>
                  <a:pt x="3945" y="2545"/>
                </a:cubicBezTo>
                <a:cubicBezTo>
                  <a:pt x="3967" y="2678"/>
                  <a:pt x="3966" y="2725"/>
                  <a:pt x="3940" y="2949"/>
                </a:cubicBezTo>
                <a:cubicBezTo>
                  <a:pt x="3924" y="3088"/>
                  <a:pt x="3899" y="3257"/>
                  <a:pt x="3883" y="3323"/>
                </a:cubicBezTo>
                <a:lnTo>
                  <a:pt x="3852" y="3443"/>
                </a:lnTo>
                <a:lnTo>
                  <a:pt x="3702" y="3308"/>
                </a:lnTo>
                <a:cubicBezTo>
                  <a:pt x="3617" y="3236"/>
                  <a:pt x="3516" y="3176"/>
                  <a:pt x="3476" y="3173"/>
                </a:cubicBezTo>
                <a:cubicBezTo>
                  <a:pt x="3423" y="3170"/>
                  <a:pt x="3399" y="3135"/>
                  <a:pt x="3379" y="3039"/>
                </a:cubicBezTo>
                <a:cubicBezTo>
                  <a:pt x="3342" y="2858"/>
                  <a:pt x="3343" y="2458"/>
                  <a:pt x="3384" y="2290"/>
                </a:cubicBezTo>
                <a:cubicBezTo>
                  <a:pt x="3406" y="2195"/>
                  <a:pt x="3419" y="2176"/>
                  <a:pt x="3490" y="2170"/>
                </a:cubicBezTo>
                <a:close/>
                <a:moveTo>
                  <a:pt x="7792" y="2889"/>
                </a:moveTo>
                <a:cubicBezTo>
                  <a:pt x="7797" y="2889"/>
                  <a:pt x="7802" y="2897"/>
                  <a:pt x="7805" y="2904"/>
                </a:cubicBezTo>
                <a:cubicBezTo>
                  <a:pt x="7827" y="2950"/>
                  <a:pt x="7805" y="3295"/>
                  <a:pt x="7774" y="3413"/>
                </a:cubicBezTo>
                <a:cubicBezTo>
                  <a:pt x="7717" y="3629"/>
                  <a:pt x="7655" y="3496"/>
                  <a:pt x="7677" y="3203"/>
                </a:cubicBezTo>
                <a:cubicBezTo>
                  <a:pt x="7686" y="3077"/>
                  <a:pt x="7756" y="2891"/>
                  <a:pt x="7792" y="2889"/>
                </a:cubicBezTo>
                <a:close/>
                <a:moveTo>
                  <a:pt x="10367" y="2904"/>
                </a:moveTo>
                <a:cubicBezTo>
                  <a:pt x="10371" y="2905"/>
                  <a:pt x="10378" y="2911"/>
                  <a:pt x="10380" y="2919"/>
                </a:cubicBezTo>
                <a:cubicBezTo>
                  <a:pt x="10403" y="2996"/>
                  <a:pt x="10388" y="3322"/>
                  <a:pt x="10358" y="3413"/>
                </a:cubicBezTo>
                <a:cubicBezTo>
                  <a:pt x="10293" y="3614"/>
                  <a:pt x="10220" y="3458"/>
                  <a:pt x="10257" y="3188"/>
                </a:cubicBezTo>
                <a:cubicBezTo>
                  <a:pt x="10274" y="3062"/>
                  <a:pt x="10339" y="2899"/>
                  <a:pt x="10367" y="2904"/>
                </a:cubicBezTo>
                <a:close/>
                <a:moveTo>
                  <a:pt x="19082" y="2904"/>
                </a:moveTo>
                <a:cubicBezTo>
                  <a:pt x="19087" y="2904"/>
                  <a:pt x="19092" y="2896"/>
                  <a:pt x="19095" y="2904"/>
                </a:cubicBezTo>
                <a:cubicBezTo>
                  <a:pt x="19123" y="2963"/>
                  <a:pt x="19110" y="3208"/>
                  <a:pt x="19073" y="3368"/>
                </a:cubicBezTo>
                <a:cubicBezTo>
                  <a:pt x="19011" y="3637"/>
                  <a:pt x="18939" y="3529"/>
                  <a:pt x="18963" y="3203"/>
                </a:cubicBezTo>
                <a:cubicBezTo>
                  <a:pt x="18973" y="3073"/>
                  <a:pt x="19046" y="2904"/>
                  <a:pt x="19082" y="2904"/>
                </a:cubicBezTo>
                <a:close/>
                <a:moveTo>
                  <a:pt x="1970" y="3114"/>
                </a:moveTo>
                <a:cubicBezTo>
                  <a:pt x="2024" y="3114"/>
                  <a:pt x="2092" y="3414"/>
                  <a:pt x="2116" y="3757"/>
                </a:cubicBezTo>
                <a:cubicBezTo>
                  <a:pt x="2126" y="3905"/>
                  <a:pt x="2118" y="3932"/>
                  <a:pt x="1979" y="4236"/>
                </a:cubicBezTo>
                <a:cubicBezTo>
                  <a:pt x="1897" y="4415"/>
                  <a:pt x="1801" y="4639"/>
                  <a:pt x="1767" y="4730"/>
                </a:cubicBezTo>
                <a:cubicBezTo>
                  <a:pt x="1733" y="4821"/>
                  <a:pt x="1702" y="4895"/>
                  <a:pt x="1696" y="4895"/>
                </a:cubicBezTo>
                <a:cubicBezTo>
                  <a:pt x="1690" y="4895"/>
                  <a:pt x="1651" y="4778"/>
                  <a:pt x="1608" y="4640"/>
                </a:cubicBezTo>
                <a:cubicBezTo>
                  <a:pt x="1539" y="4419"/>
                  <a:pt x="1531" y="4370"/>
                  <a:pt x="1542" y="4221"/>
                </a:cubicBezTo>
                <a:cubicBezTo>
                  <a:pt x="1566" y="3883"/>
                  <a:pt x="1865" y="3114"/>
                  <a:pt x="1970" y="3114"/>
                </a:cubicBezTo>
                <a:close/>
                <a:moveTo>
                  <a:pt x="4364" y="3128"/>
                </a:moveTo>
                <a:cubicBezTo>
                  <a:pt x="4373" y="3129"/>
                  <a:pt x="4384" y="3121"/>
                  <a:pt x="4395" y="3128"/>
                </a:cubicBezTo>
                <a:cubicBezTo>
                  <a:pt x="4488" y="3190"/>
                  <a:pt x="4616" y="3434"/>
                  <a:pt x="4718" y="3742"/>
                </a:cubicBezTo>
                <a:cubicBezTo>
                  <a:pt x="4840" y="4113"/>
                  <a:pt x="4842" y="4232"/>
                  <a:pt x="4740" y="4580"/>
                </a:cubicBezTo>
                <a:cubicBezTo>
                  <a:pt x="4699" y="4719"/>
                  <a:pt x="4655" y="4836"/>
                  <a:pt x="4642" y="4835"/>
                </a:cubicBezTo>
                <a:cubicBezTo>
                  <a:pt x="4630" y="4834"/>
                  <a:pt x="4595" y="4765"/>
                  <a:pt x="4567" y="4685"/>
                </a:cubicBezTo>
                <a:cubicBezTo>
                  <a:pt x="4539" y="4605"/>
                  <a:pt x="4451" y="4414"/>
                  <a:pt x="4373" y="4251"/>
                </a:cubicBezTo>
                <a:cubicBezTo>
                  <a:pt x="4295" y="4088"/>
                  <a:pt x="4231" y="3941"/>
                  <a:pt x="4227" y="3922"/>
                </a:cubicBezTo>
                <a:cubicBezTo>
                  <a:pt x="4212" y="3840"/>
                  <a:pt x="4259" y="3389"/>
                  <a:pt x="4298" y="3248"/>
                </a:cubicBezTo>
                <a:cubicBezTo>
                  <a:pt x="4323" y="3155"/>
                  <a:pt x="4339" y="3128"/>
                  <a:pt x="4364" y="3128"/>
                </a:cubicBezTo>
                <a:close/>
                <a:moveTo>
                  <a:pt x="6502" y="4595"/>
                </a:moveTo>
                <a:lnTo>
                  <a:pt x="6502" y="9430"/>
                </a:lnTo>
                <a:lnTo>
                  <a:pt x="6502" y="14280"/>
                </a:lnTo>
                <a:lnTo>
                  <a:pt x="7929" y="14280"/>
                </a:lnTo>
                <a:lnTo>
                  <a:pt x="9360" y="14280"/>
                </a:lnTo>
                <a:lnTo>
                  <a:pt x="9360" y="10628"/>
                </a:lnTo>
                <a:lnTo>
                  <a:pt x="9360" y="9894"/>
                </a:lnTo>
                <a:cubicBezTo>
                  <a:pt x="9359" y="7478"/>
                  <a:pt x="9357" y="5291"/>
                  <a:pt x="9356" y="5030"/>
                </a:cubicBezTo>
                <a:lnTo>
                  <a:pt x="9351" y="4595"/>
                </a:lnTo>
                <a:lnTo>
                  <a:pt x="7929" y="4595"/>
                </a:lnTo>
                <a:lnTo>
                  <a:pt x="6502" y="4595"/>
                </a:lnTo>
                <a:close/>
                <a:moveTo>
                  <a:pt x="9546" y="4595"/>
                </a:moveTo>
                <a:lnTo>
                  <a:pt x="9546" y="5434"/>
                </a:lnTo>
                <a:cubicBezTo>
                  <a:pt x="9546" y="6007"/>
                  <a:pt x="9552" y="6337"/>
                  <a:pt x="9563" y="6362"/>
                </a:cubicBezTo>
                <a:cubicBezTo>
                  <a:pt x="9576" y="6389"/>
                  <a:pt x="9576" y="6408"/>
                  <a:pt x="9563" y="6452"/>
                </a:cubicBezTo>
                <a:cubicBezTo>
                  <a:pt x="9551" y="6494"/>
                  <a:pt x="9546" y="7668"/>
                  <a:pt x="9546" y="10388"/>
                </a:cubicBezTo>
                <a:lnTo>
                  <a:pt x="9546" y="14280"/>
                </a:lnTo>
                <a:lnTo>
                  <a:pt x="9629" y="14280"/>
                </a:lnTo>
                <a:lnTo>
                  <a:pt x="10977" y="14250"/>
                </a:lnTo>
                <a:lnTo>
                  <a:pt x="12412" y="14235"/>
                </a:lnTo>
                <a:lnTo>
                  <a:pt x="12412" y="9415"/>
                </a:lnTo>
                <a:lnTo>
                  <a:pt x="12412" y="4595"/>
                </a:lnTo>
                <a:lnTo>
                  <a:pt x="10981" y="4595"/>
                </a:lnTo>
                <a:lnTo>
                  <a:pt x="9546" y="4595"/>
                </a:lnTo>
                <a:close/>
                <a:moveTo>
                  <a:pt x="12611" y="4595"/>
                </a:moveTo>
                <a:lnTo>
                  <a:pt x="12611" y="9430"/>
                </a:lnTo>
                <a:lnTo>
                  <a:pt x="12611" y="14265"/>
                </a:lnTo>
                <a:lnTo>
                  <a:pt x="12629" y="14280"/>
                </a:lnTo>
                <a:lnTo>
                  <a:pt x="14051" y="14280"/>
                </a:lnTo>
                <a:lnTo>
                  <a:pt x="15473" y="14280"/>
                </a:lnTo>
                <a:lnTo>
                  <a:pt x="15478" y="9430"/>
                </a:lnTo>
                <a:lnTo>
                  <a:pt x="15482" y="4595"/>
                </a:lnTo>
                <a:lnTo>
                  <a:pt x="14051" y="4595"/>
                </a:lnTo>
                <a:lnTo>
                  <a:pt x="12611" y="4595"/>
                </a:lnTo>
                <a:close/>
                <a:moveTo>
                  <a:pt x="15663" y="4595"/>
                </a:moveTo>
                <a:lnTo>
                  <a:pt x="15663" y="9415"/>
                </a:lnTo>
                <a:lnTo>
                  <a:pt x="15663" y="14280"/>
                </a:lnTo>
                <a:lnTo>
                  <a:pt x="15690" y="14280"/>
                </a:lnTo>
                <a:lnTo>
                  <a:pt x="17094" y="14280"/>
                </a:lnTo>
                <a:lnTo>
                  <a:pt x="17890" y="14280"/>
                </a:lnTo>
                <a:cubicBezTo>
                  <a:pt x="18147" y="14274"/>
                  <a:pt x="18528" y="14257"/>
                  <a:pt x="18530" y="14250"/>
                </a:cubicBezTo>
                <a:cubicBezTo>
                  <a:pt x="18532" y="14243"/>
                  <a:pt x="18533" y="13104"/>
                  <a:pt x="18534" y="11556"/>
                </a:cubicBezTo>
                <a:cubicBezTo>
                  <a:pt x="18534" y="11521"/>
                  <a:pt x="18534" y="11486"/>
                  <a:pt x="18534" y="11451"/>
                </a:cubicBezTo>
                <a:cubicBezTo>
                  <a:pt x="18535" y="10651"/>
                  <a:pt x="18534" y="9600"/>
                  <a:pt x="18534" y="8637"/>
                </a:cubicBezTo>
                <a:cubicBezTo>
                  <a:pt x="18534" y="8624"/>
                  <a:pt x="18534" y="8620"/>
                  <a:pt x="18534" y="8607"/>
                </a:cubicBezTo>
                <a:cubicBezTo>
                  <a:pt x="18535" y="7583"/>
                  <a:pt x="18535" y="6260"/>
                  <a:pt x="18534" y="5658"/>
                </a:cubicBezTo>
                <a:lnTo>
                  <a:pt x="18534" y="4595"/>
                </a:lnTo>
                <a:lnTo>
                  <a:pt x="17094" y="4595"/>
                </a:lnTo>
                <a:lnTo>
                  <a:pt x="15663" y="4595"/>
                </a:lnTo>
                <a:close/>
                <a:moveTo>
                  <a:pt x="18729" y="4595"/>
                </a:moveTo>
                <a:lnTo>
                  <a:pt x="18729" y="9445"/>
                </a:lnTo>
                <a:lnTo>
                  <a:pt x="18729" y="14280"/>
                </a:lnTo>
                <a:lnTo>
                  <a:pt x="20160" y="14280"/>
                </a:lnTo>
                <a:lnTo>
                  <a:pt x="21600" y="14280"/>
                </a:lnTo>
                <a:lnTo>
                  <a:pt x="21600" y="9430"/>
                </a:lnTo>
                <a:lnTo>
                  <a:pt x="21600" y="4595"/>
                </a:lnTo>
                <a:lnTo>
                  <a:pt x="20160" y="4595"/>
                </a:lnTo>
                <a:lnTo>
                  <a:pt x="18729" y="4595"/>
                </a:lnTo>
                <a:close/>
                <a:moveTo>
                  <a:pt x="5084" y="5239"/>
                </a:moveTo>
                <a:cubicBezTo>
                  <a:pt x="5127" y="5219"/>
                  <a:pt x="5172" y="5334"/>
                  <a:pt x="5248" y="5598"/>
                </a:cubicBezTo>
                <a:cubicBezTo>
                  <a:pt x="5376" y="6047"/>
                  <a:pt x="5456" y="6558"/>
                  <a:pt x="5433" y="6781"/>
                </a:cubicBezTo>
                <a:cubicBezTo>
                  <a:pt x="5424" y="6870"/>
                  <a:pt x="5393" y="6979"/>
                  <a:pt x="5358" y="7035"/>
                </a:cubicBezTo>
                <a:cubicBezTo>
                  <a:pt x="5220" y="7262"/>
                  <a:pt x="5202" y="7243"/>
                  <a:pt x="5120" y="6766"/>
                </a:cubicBezTo>
                <a:cubicBezTo>
                  <a:pt x="5098" y="6639"/>
                  <a:pt x="5045" y="6370"/>
                  <a:pt x="5000" y="6167"/>
                </a:cubicBezTo>
                <a:cubicBezTo>
                  <a:pt x="4911" y="5760"/>
                  <a:pt x="4907" y="5733"/>
                  <a:pt x="5000" y="5419"/>
                </a:cubicBezTo>
                <a:cubicBezTo>
                  <a:pt x="5030" y="5316"/>
                  <a:pt x="5058" y="5251"/>
                  <a:pt x="5084" y="5239"/>
                </a:cubicBezTo>
                <a:close/>
                <a:moveTo>
                  <a:pt x="1228" y="5269"/>
                </a:moveTo>
                <a:cubicBezTo>
                  <a:pt x="1242" y="5269"/>
                  <a:pt x="1254" y="5290"/>
                  <a:pt x="1277" y="5329"/>
                </a:cubicBezTo>
                <a:cubicBezTo>
                  <a:pt x="1329" y="5421"/>
                  <a:pt x="1419" y="5776"/>
                  <a:pt x="1409" y="5853"/>
                </a:cubicBezTo>
                <a:cubicBezTo>
                  <a:pt x="1406" y="5878"/>
                  <a:pt x="1346" y="6200"/>
                  <a:pt x="1277" y="6556"/>
                </a:cubicBezTo>
                <a:cubicBezTo>
                  <a:pt x="1138" y="7266"/>
                  <a:pt x="1132" y="7280"/>
                  <a:pt x="1012" y="7095"/>
                </a:cubicBezTo>
                <a:cubicBezTo>
                  <a:pt x="911" y="6940"/>
                  <a:pt x="896" y="6733"/>
                  <a:pt x="954" y="6302"/>
                </a:cubicBezTo>
                <a:cubicBezTo>
                  <a:pt x="1001" y="5956"/>
                  <a:pt x="1123" y="5428"/>
                  <a:pt x="1179" y="5329"/>
                </a:cubicBezTo>
                <a:cubicBezTo>
                  <a:pt x="1201" y="5292"/>
                  <a:pt x="1214" y="5269"/>
                  <a:pt x="1228" y="5269"/>
                </a:cubicBezTo>
                <a:close/>
                <a:moveTo>
                  <a:pt x="786" y="8128"/>
                </a:moveTo>
                <a:cubicBezTo>
                  <a:pt x="813" y="8121"/>
                  <a:pt x="844" y="8166"/>
                  <a:pt x="892" y="8248"/>
                </a:cubicBezTo>
                <a:cubicBezTo>
                  <a:pt x="1008" y="8446"/>
                  <a:pt x="1007" y="8430"/>
                  <a:pt x="972" y="8891"/>
                </a:cubicBezTo>
                <a:cubicBezTo>
                  <a:pt x="954" y="9120"/>
                  <a:pt x="934" y="9458"/>
                  <a:pt x="928" y="9640"/>
                </a:cubicBezTo>
                <a:cubicBezTo>
                  <a:pt x="921" y="9822"/>
                  <a:pt x="908" y="10008"/>
                  <a:pt x="897" y="10059"/>
                </a:cubicBezTo>
                <a:cubicBezTo>
                  <a:pt x="886" y="10111"/>
                  <a:pt x="842" y="10163"/>
                  <a:pt x="800" y="10179"/>
                </a:cubicBezTo>
                <a:cubicBezTo>
                  <a:pt x="735" y="10203"/>
                  <a:pt x="713" y="10182"/>
                  <a:pt x="671" y="10059"/>
                </a:cubicBezTo>
                <a:cubicBezTo>
                  <a:pt x="625" y="9923"/>
                  <a:pt x="622" y="9887"/>
                  <a:pt x="623" y="9490"/>
                </a:cubicBezTo>
                <a:cubicBezTo>
                  <a:pt x="623" y="8958"/>
                  <a:pt x="657" y="8511"/>
                  <a:pt x="711" y="8293"/>
                </a:cubicBezTo>
                <a:cubicBezTo>
                  <a:pt x="736" y="8192"/>
                  <a:pt x="759" y="8135"/>
                  <a:pt x="786" y="8128"/>
                </a:cubicBezTo>
                <a:close/>
                <a:moveTo>
                  <a:pt x="5513" y="8143"/>
                </a:moveTo>
                <a:cubicBezTo>
                  <a:pt x="5547" y="8126"/>
                  <a:pt x="5579" y="8151"/>
                  <a:pt x="5601" y="8218"/>
                </a:cubicBezTo>
                <a:cubicBezTo>
                  <a:pt x="5656" y="8383"/>
                  <a:pt x="5711" y="8861"/>
                  <a:pt x="5733" y="9356"/>
                </a:cubicBezTo>
                <a:cubicBezTo>
                  <a:pt x="5751" y="9746"/>
                  <a:pt x="5749" y="9814"/>
                  <a:pt x="5725" y="9939"/>
                </a:cubicBezTo>
                <a:cubicBezTo>
                  <a:pt x="5709" y="10018"/>
                  <a:pt x="5677" y="10104"/>
                  <a:pt x="5654" y="10134"/>
                </a:cubicBezTo>
                <a:cubicBezTo>
                  <a:pt x="5630" y="10164"/>
                  <a:pt x="5607" y="10198"/>
                  <a:pt x="5601" y="10194"/>
                </a:cubicBezTo>
                <a:cubicBezTo>
                  <a:pt x="5595" y="10189"/>
                  <a:pt x="5559" y="10168"/>
                  <a:pt x="5521" y="10149"/>
                </a:cubicBezTo>
                <a:cubicBezTo>
                  <a:pt x="5455" y="10115"/>
                  <a:pt x="5450" y="10101"/>
                  <a:pt x="5438" y="9820"/>
                </a:cubicBezTo>
                <a:cubicBezTo>
                  <a:pt x="5430" y="9661"/>
                  <a:pt x="5409" y="9296"/>
                  <a:pt x="5389" y="8996"/>
                </a:cubicBezTo>
                <a:lnTo>
                  <a:pt x="5354" y="8442"/>
                </a:lnTo>
                <a:lnTo>
                  <a:pt x="5402" y="8308"/>
                </a:lnTo>
                <a:cubicBezTo>
                  <a:pt x="5437" y="8212"/>
                  <a:pt x="5478" y="8160"/>
                  <a:pt x="5513" y="8143"/>
                </a:cubicBezTo>
                <a:close/>
                <a:moveTo>
                  <a:pt x="5597" y="11346"/>
                </a:moveTo>
                <a:cubicBezTo>
                  <a:pt x="5631" y="11357"/>
                  <a:pt x="5663" y="11392"/>
                  <a:pt x="5685" y="11451"/>
                </a:cubicBezTo>
                <a:cubicBezTo>
                  <a:pt x="5722" y="11553"/>
                  <a:pt x="5725" y="11613"/>
                  <a:pt x="5725" y="12110"/>
                </a:cubicBezTo>
                <a:cubicBezTo>
                  <a:pt x="5724" y="12649"/>
                  <a:pt x="5685" y="13173"/>
                  <a:pt x="5641" y="13292"/>
                </a:cubicBezTo>
                <a:cubicBezTo>
                  <a:pt x="5595" y="13415"/>
                  <a:pt x="5548" y="13410"/>
                  <a:pt x="5464" y="13277"/>
                </a:cubicBezTo>
                <a:cubicBezTo>
                  <a:pt x="5416" y="13202"/>
                  <a:pt x="5376" y="13125"/>
                  <a:pt x="5371" y="13098"/>
                </a:cubicBezTo>
                <a:cubicBezTo>
                  <a:pt x="5366" y="13070"/>
                  <a:pt x="5376" y="12840"/>
                  <a:pt x="5393" y="12589"/>
                </a:cubicBezTo>
                <a:cubicBezTo>
                  <a:pt x="5411" y="12337"/>
                  <a:pt x="5431" y="11981"/>
                  <a:pt x="5438" y="11795"/>
                </a:cubicBezTo>
                <a:cubicBezTo>
                  <a:pt x="5447" y="11508"/>
                  <a:pt x="5455" y="11451"/>
                  <a:pt x="5491" y="11406"/>
                </a:cubicBezTo>
                <a:cubicBezTo>
                  <a:pt x="5524" y="11363"/>
                  <a:pt x="5562" y="11336"/>
                  <a:pt x="5597" y="11346"/>
                </a:cubicBezTo>
                <a:close/>
                <a:moveTo>
                  <a:pt x="777" y="11391"/>
                </a:moveTo>
                <a:cubicBezTo>
                  <a:pt x="888" y="11396"/>
                  <a:pt x="923" y="11486"/>
                  <a:pt x="923" y="11780"/>
                </a:cubicBezTo>
                <a:cubicBezTo>
                  <a:pt x="924" y="11955"/>
                  <a:pt x="977" y="12839"/>
                  <a:pt x="998" y="13023"/>
                </a:cubicBezTo>
                <a:cubicBezTo>
                  <a:pt x="1007" y="13094"/>
                  <a:pt x="988" y="13167"/>
                  <a:pt x="932" y="13277"/>
                </a:cubicBezTo>
                <a:cubicBezTo>
                  <a:pt x="891" y="13359"/>
                  <a:pt x="840" y="13427"/>
                  <a:pt x="817" y="13427"/>
                </a:cubicBezTo>
                <a:cubicBezTo>
                  <a:pt x="722" y="13427"/>
                  <a:pt x="633" y="12818"/>
                  <a:pt x="618" y="12065"/>
                </a:cubicBezTo>
                <a:cubicBezTo>
                  <a:pt x="607" y="11479"/>
                  <a:pt x="628" y="11385"/>
                  <a:pt x="777" y="11391"/>
                </a:cubicBezTo>
                <a:close/>
                <a:moveTo>
                  <a:pt x="5248" y="14340"/>
                </a:moveTo>
                <a:cubicBezTo>
                  <a:pt x="5306" y="14340"/>
                  <a:pt x="5421" y="14557"/>
                  <a:pt x="5433" y="14684"/>
                </a:cubicBezTo>
                <a:cubicBezTo>
                  <a:pt x="5457" y="14940"/>
                  <a:pt x="5356" y="15660"/>
                  <a:pt x="5234" y="16106"/>
                </a:cubicBezTo>
                <a:cubicBezTo>
                  <a:pt x="5162" y="16372"/>
                  <a:pt x="5136" y="16399"/>
                  <a:pt x="5067" y="16271"/>
                </a:cubicBezTo>
                <a:cubicBezTo>
                  <a:pt x="5025" y="16195"/>
                  <a:pt x="4934" y="15845"/>
                  <a:pt x="4934" y="15762"/>
                </a:cubicBezTo>
                <a:cubicBezTo>
                  <a:pt x="4934" y="15742"/>
                  <a:pt x="4964" y="15568"/>
                  <a:pt x="5005" y="15388"/>
                </a:cubicBezTo>
                <a:cubicBezTo>
                  <a:pt x="5045" y="15208"/>
                  <a:pt x="5106" y="14897"/>
                  <a:pt x="5142" y="14699"/>
                </a:cubicBezTo>
                <a:cubicBezTo>
                  <a:pt x="5192" y="14413"/>
                  <a:pt x="5214" y="14340"/>
                  <a:pt x="5248" y="14340"/>
                </a:cubicBezTo>
                <a:close/>
                <a:moveTo>
                  <a:pt x="1140" y="14355"/>
                </a:moveTo>
                <a:cubicBezTo>
                  <a:pt x="1153" y="14356"/>
                  <a:pt x="1158" y="14379"/>
                  <a:pt x="1166" y="14430"/>
                </a:cubicBezTo>
                <a:cubicBezTo>
                  <a:pt x="1176" y="14488"/>
                  <a:pt x="1240" y="14819"/>
                  <a:pt x="1307" y="15163"/>
                </a:cubicBezTo>
                <a:cubicBezTo>
                  <a:pt x="1444" y="15858"/>
                  <a:pt x="1445" y="15864"/>
                  <a:pt x="1338" y="16181"/>
                </a:cubicBezTo>
                <a:cubicBezTo>
                  <a:pt x="1305" y="16281"/>
                  <a:pt x="1270" y="16362"/>
                  <a:pt x="1263" y="16361"/>
                </a:cubicBezTo>
                <a:cubicBezTo>
                  <a:pt x="1177" y="16348"/>
                  <a:pt x="944" y="15420"/>
                  <a:pt x="910" y="14954"/>
                </a:cubicBezTo>
                <a:cubicBezTo>
                  <a:pt x="894" y="14737"/>
                  <a:pt x="951" y="14557"/>
                  <a:pt x="1065" y="14430"/>
                </a:cubicBezTo>
                <a:cubicBezTo>
                  <a:pt x="1106" y="14384"/>
                  <a:pt x="1126" y="14354"/>
                  <a:pt x="1140" y="14355"/>
                </a:cubicBezTo>
                <a:close/>
                <a:moveTo>
                  <a:pt x="11516" y="14759"/>
                </a:moveTo>
                <a:cubicBezTo>
                  <a:pt x="11440" y="14762"/>
                  <a:pt x="11361" y="14769"/>
                  <a:pt x="11317" y="14789"/>
                </a:cubicBezTo>
                <a:cubicBezTo>
                  <a:pt x="11305" y="14801"/>
                  <a:pt x="11296" y="14818"/>
                  <a:pt x="11295" y="14834"/>
                </a:cubicBezTo>
                <a:cubicBezTo>
                  <a:pt x="11300" y="14848"/>
                  <a:pt x="11308" y="14863"/>
                  <a:pt x="11326" y="14879"/>
                </a:cubicBezTo>
                <a:cubicBezTo>
                  <a:pt x="11340" y="14892"/>
                  <a:pt x="11348" y="14927"/>
                  <a:pt x="11352" y="15014"/>
                </a:cubicBezTo>
                <a:cubicBezTo>
                  <a:pt x="11353" y="15039"/>
                  <a:pt x="11356" y="15046"/>
                  <a:pt x="11357" y="15074"/>
                </a:cubicBezTo>
                <a:cubicBezTo>
                  <a:pt x="11364" y="15191"/>
                  <a:pt x="11365" y="15393"/>
                  <a:pt x="11365" y="15747"/>
                </a:cubicBezTo>
                <a:cubicBezTo>
                  <a:pt x="11365" y="16173"/>
                  <a:pt x="11363" y="16369"/>
                  <a:pt x="11352" y="16481"/>
                </a:cubicBezTo>
                <a:cubicBezTo>
                  <a:pt x="11347" y="16594"/>
                  <a:pt x="11339" y="16619"/>
                  <a:pt x="11321" y="16645"/>
                </a:cubicBezTo>
                <a:cubicBezTo>
                  <a:pt x="11312" y="16659"/>
                  <a:pt x="11301" y="16661"/>
                  <a:pt x="11295" y="16675"/>
                </a:cubicBezTo>
                <a:cubicBezTo>
                  <a:pt x="11294" y="16679"/>
                  <a:pt x="11291" y="16687"/>
                  <a:pt x="11290" y="16690"/>
                </a:cubicBezTo>
                <a:cubicBezTo>
                  <a:pt x="11289" y="16694"/>
                  <a:pt x="11291" y="16702"/>
                  <a:pt x="11290" y="16705"/>
                </a:cubicBezTo>
                <a:cubicBezTo>
                  <a:pt x="11288" y="16717"/>
                  <a:pt x="11287" y="16728"/>
                  <a:pt x="11290" y="16735"/>
                </a:cubicBezTo>
                <a:cubicBezTo>
                  <a:pt x="11294" y="16740"/>
                  <a:pt x="11305" y="16746"/>
                  <a:pt x="11317" y="16750"/>
                </a:cubicBezTo>
                <a:cubicBezTo>
                  <a:pt x="11321" y="16752"/>
                  <a:pt x="11322" y="16749"/>
                  <a:pt x="11330" y="16750"/>
                </a:cubicBezTo>
                <a:cubicBezTo>
                  <a:pt x="11331" y="16750"/>
                  <a:pt x="11334" y="16750"/>
                  <a:pt x="11334" y="16750"/>
                </a:cubicBezTo>
                <a:cubicBezTo>
                  <a:pt x="11355" y="16752"/>
                  <a:pt x="11383" y="16751"/>
                  <a:pt x="11418" y="16750"/>
                </a:cubicBezTo>
                <a:cubicBezTo>
                  <a:pt x="11510" y="16747"/>
                  <a:pt x="11560" y="16713"/>
                  <a:pt x="11569" y="16675"/>
                </a:cubicBezTo>
                <a:cubicBezTo>
                  <a:pt x="11562" y="16658"/>
                  <a:pt x="11550" y="16640"/>
                  <a:pt x="11529" y="16615"/>
                </a:cubicBezTo>
                <a:cubicBezTo>
                  <a:pt x="11503" y="16585"/>
                  <a:pt x="11491" y="16575"/>
                  <a:pt x="11485" y="16511"/>
                </a:cubicBezTo>
                <a:cubicBezTo>
                  <a:pt x="11478" y="16457"/>
                  <a:pt x="11476" y="16368"/>
                  <a:pt x="11476" y="16196"/>
                </a:cubicBezTo>
                <a:cubicBezTo>
                  <a:pt x="11476" y="16024"/>
                  <a:pt x="11482" y="15923"/>
                  <a:pt x="11489" y="15867"/>
                </a:cubicBezTo>
                <a:cubicBezTo>
                  <a:pt x="11490" y="15852"/>
                  <a:pt x="11492" y="15825"/>
                  <a:pt x="11493" y="15822"/>
                </a:cubicBezTo>
                <a:cubicBezTo>
                  <a:pt x="11501" y="15807"/>
                  <a:pt x="11507" y="15803"/>
                  <a:pt x="11516" y="15807"/>
                </a:cubicBezTo>
                <a:cubicBezTo>
                  <a:pt x="11525" y="15808"/>
                  <a:pt x="11536" y="15812"/>
                  <a:pt x="11547" y="15837"/>
                </a:cubicBezTo>
                <a:cubicBezTo>
                  <a:pt x="11549" y="15843"/>
                  <a:pt x="11548" y="15844"/>
                  <a:pt x="11551" y="15852"/>
                </a:cubicBezTo>
                <a:cubicBezTo>
                  <a:pt x="11573" y="15917"/>
                  <a:pt x="11600" y="16053"/>
                  <a:pt x="11630" y="16256"/>
                </a:cubicBezTo>
                <a:cubicBezTo>
                  <a:pt x="11633" y="16270"/>
                  <a:pt x="11637" y="16272"/>
                  <a:pt x="11639" y="16286"/>
                </a:cubicBezTo>
                <a:lnTo>
                  <a:pt x="11710" y="16765"/>
                </a:lnTo>
                <a:lnTo>
                  <a:pt x="12037" y="16750"/>
                </a:lnTo>
                <a:lnTo>
                  <a:pt x="12346" y="16735"/>
                </a:lnTo>
                <a:cubicBezTo>
                  <a:pt x="12357" y="16723"/>
                  <a:pt x="12363" y="16709"/>
                  <a:pt x="12368" y="16690"/>
                </a:cubicBezTo>
                <a:lnTo>
                  <a:pt x="12377" y="16496"/>
                </a:lnTo>
                <a:cubicBezTo>
                  <a:pt x="12380" y="16410"/>
                  <a:pt x="12378" y="16386"/>
                  <a:pt x="12377" y="16361"/>
                </a:cubicBezTo>
                <a:cubicBezTo>
                  <a:pt x="12374" y="16346"/>
                  <a:pt x="12370" y="16349"/>
                  <a:pt x="12364" y="16361"/>
                </a:cubicBezTo>
                <a:cubicBezTo>
                  <a:pt x="12359" y="16381"/>
                  <a:pt x="12354" y="16397"/>
                  <a:pt x="12346" y="16436"/>
                </a:cubicBezTo>
                <a:cubicBezTo>
                  <a:pt x="12337" y="16477"/>
                  <a:pt x="12325" y="16509"/>
                  <a:pt x="12311" y="16541"/>
                </a:cubicBezTo>
                <a:cubicBezTo>
                  <a:pt x="12309" y="16545"/>
                  <a:pt x="12307" y="16552"/>
                  <a:pt x="12306" y="16556"/>
                </a:cubicBezTo>
                <a:cubicBezTo>
                  <a:pt x="12284" y="16636"/>
                  <a:pt x="12266" y="16662"/>
                  <a:pt x="12222" y="16660"/>
                </a:cubicBezTo>
                <a:cubicBezTo>
                  <a:pt x="12189" y="16682"/>
                  <a:pt x="12158" y="16677"/>
                  <a:pt x="12134" y="16645"/>
                </a:cubicBezTo>
                <a:lnTo>
                  <a:pt x="12094" y="16645"/>
                </a:lnTo>
                <a:lnTo>
                  <a:pt x="12094" y="16511"/>
                </a:lnTo>
                <a:cubicBezTo>
                  <a:pt x="12086" y="16443"/>
                  <a:pt x="12083" y="16364"/>
                  <a:pt x="12085" y="16271"/>
                </a:cubicBezTo>
                <a:cubicBezTo>
                  <a:pt x="12087" y="16205"/>
                  <a:pt x="12089" y="16157"/>
                  <a:pt x="12094" y="16121"/>
                </a:cubicBezTo>
                <a:lnTo>
                  <a:pt x="12094" y="16032"/>
                </a:lnTo>
                <a:lnTo>
                  <a:pt x="12147" y="16017"/>
                </a:lnTo>
                <a:cubicBezTo>
                  <a:pt x="12151" y="16014"/>
                  <a:pt x="12156" y="16003"/>
                  <a:pt x="12160" y="16002"/>
                </a:cubicBezTo>
                <a:cubicBezTo>
                  <a:pt x="12174" y="15996"/>
                  <a:pt x="12185" y="15997"/>
                  <a:pt x="12196" y="16002"/>
                </a:cubicBezTo>
                <a:cubicBezTo>
                  <a:pt x="12218" y="16002"/>
                  <a:pt x="12227" y="16026"/>
                  <a:pt x="12236" y="16062"/>
                </a:cubicBezTo>
                <a:cubicBezTo>
                  <a:pt x="12243" y="16079"/>
                  <a:pt x="12252" y="16096"/>
                  <a:pt x="12258" y="16121"/>
                </a:cubicBezTo>
                <a:cubicBezTo>
                  <a:pt x="12264" y="16153"/>
                  <a:pt x="12267" y="16171"/>
                  <a:pt x="12271" y="16181"/>
                </a:cubicBezTo>
                <a:cubicBezTo>
                  <a:pt x="12274" y="16147"/>
                  <a:pt x="12276" y="16078"/>
                  <a:pt x="12275" y="15927"/>
                </a:cubicBezTo>
                <a:cubicBezTo>
                  <a:pt x="12275" y="15794"/>
                  <a:pt x="12273" y="15743"/>
                  <a:pt x="12271" y="15702"/>
                </a:cubicBezTo>
                <a:cubicBezTo>
                  <a:pt x="12268" y="15675"/>
                  <a:pt x="12266" y="15667"/>
                  <a:pt x="12262" y="15672"/>
                </a:cubicBezTo>
                <a:cubicBezTo>
                  <a:pt x="12259" y="15687"/>
                  <a:pt x="12257" y="15706"/>
                  <a:pt x="12253" y="15732"/>
                </a:cubicBezTo>
                <a:cubicBezTo>
                  <a:pt x="12251" y="15749"/>
                  <a:pt x="12246" y="15751"/>
                  <a:pt x="12244" y="15777"/>
                </a:cubicBezTo>
                <a:cubicBezTo>
                  <a:pt x="12239" y="15845"/>
                  <a:pt x="12234" y="15876"/>
                  <a:pt x="12209" y="15882"/>
                </a:cubicBezTo>
                <a:cubicBezTo>
                  <a:pt x="12198" y="15892"/>
                  <a:pt x="12182" y="15888"/>
                  <a:pt x="12160" y="15882"/>
                </a:cubicBezTo>
                <a:lnTo>
                  <a:pt x="12099" y="15867"/>
                </a:lnTo>
                <a:lnTo>
                  <a:pt x="12094" y="15867"/>
                </a:lnTo>
                <a:lnTo>
                  <a:pt x="12094" y="15583"/>
                </a:lnTo>
                <a:lnTo>
                  <a:pt x="12094" y="15298"/>
                </a:lnTo>
                <a:lnTo>
                  <a:pt x="12099" y="15298"/>
                </a:lnTo>
                <a:lnTo>
                  <a:pt x="12187" y="15283"/>
                </a:lnTo>
                <a:cubicBezTo>
                  <a:pt x="12229" y="15275"/>
                  <a:pt x="12250" y="15277"/>
                  <a:pt x="12267" y="15298"/>
                </a:cubicBezTo>
                <a:cubicBezTo>
                  <a:pt x="12241" y="15265"/>
                  <a:pt x="12256" y="15208"/>
                  <a:pt x="12134" y="15208"/>
                </a:cubicBezTo>
                <a:cubicBezTo>
                  <a:pt x="11981" y="15208"/>
                  <a:pt x="11933" y="15233"/>
                  <a:pt x="11940" y="15283"/>
                </a:cubicBezTo>
                <a:cubicBezTo>
                  <a:pt x="11949" y="15287"/>
                  <a:pt x="11957" y="15296"/>
                  <a:pt x="11962" y="15313"/>
                </a:cubicBezTo>
                <a:cubicBezTo>
                  <a:pt x="11963" y="15315"/>
                  <a:pt x="11965" y="15310"/>
                  <a:pt x="11966" y="15313"/>
                </a:cubicBezTo>
                <a:cubicBezTo>
                  <a:pt x="11967" y="15316"/>
                  <a:pt x="11965" y="15324"/>
                  <a:pt x="11966" y="15328"/>
                </a:cubicBezTo>
                <a:cubicBezTo>
                  <a:pt x="11971" y="15349"/>
                  <a:pt x="11973" y="15402"/>
                  <a:pt x="11975" y="15463"/>
                </a:cubicBezTo>
                <a:cubicBezTo>
                  <a:pt x="11981" y="15546"/>
                  <a:pt x="11985" y="15695"/>
                  <a:pt x="11984" y="15897"/>
                </a:cubicBezTo>
                <a:cubicBezTo>
                  <a:pt x="11984" y="15914"/>
                  <a:pt x="11984" y="15908"/>
                  <a:pt x="11984" y="15927"/>
                </a:cubicBezTo>
                <a:cubicBezTo>
                  <a:pt x="11986" y="16240"/>
                  <a:pt x="11985" y="16409"/>
                  <a:pt x="11979" y="16511"/>
                </a:cubicBezTo>
                <a:lnTo>
                  <a:pt x="11979" y="16645"/>
                </a:lnTo>
                <a:lnTo>
                  <a:pt x="11962" y="16645"/>
                </a:lnTo>
                <a:cubicBezTo>
                  <a:pt x="11932" y="16728"/>
                  <a:pt x="11902" y="16705"/>
                  <a:pt x="11865" y="16600"/>
                </a:cubicBezTo>
                <a:cubicBezTo>
                  <a:pt x="11839" y="16547"/>
                  <a:pt x="11813" y="16447"/>
                  <a:pt x="11781" y="16271"/>
                </a:cubicBezTo>
                <a:cubicBezTo>
                  <a:pt x="11779" y="16263"/>
                  <a:pt x="11778" y="16249"/>
                  <a:pt x="11776" y="16241"/>
                </a:cubicBezTo>
                <a:cubicBezTo>
                  <a:pt x="11773" y="16224"/>
                  <a:pt x="11769" y="16221"/>
                  <a:pt x="11767" y="16211"/>
                </a:cubicBezTo>
                <a:cubicBezTo>
                  <a:pt x="11764" y="16192"/>
                  <a:pt x="11762" y="16187"/>
                  <a:pt x="11759" y="16166"/>
                </a:cubicBezTo>
                <a:lnTo>
                  <a:pt x="11750" y="16121"/>
                </a:lnTo>
                <a:lnTo>
                  <a:pt x="11688" y="15807"/>
                </a:lnTo>
                <a:lnTo>
                  <a:pt x="11692" y="15792"/>
                </a:lnTo>
                <a:lnTo>
                  <a:pt x="11688" y="15762"/>
                </a:lnTo>
                <a:lnTo>
                  <a:pt x="11741" y="15612"/>
                </a:lnTo>
                <a:cubicBezTo>
                  <a:pt x="11792" y="15462"/>
                  <a:pt x="11804" y="15291"/>
                  <a:pt x="11789" y="15133"/>
                </a:cubicBezTo>
                <a:cubicBezTo>
                  <a:pt x="11781" y="15070"/>
                  <a:pt x="11765" y="15006"/>
                  <a:pt x="11745" y="14939"/>
                </a:cubicBezTo>
                <a:cubicBezTo>
                  <a:pt x="11734" y="14902"/>
                  <a:pt x="11725" y="14872"/>
                  <a:pt x="11714" y="14849"/>
                </a:cubicBezTo>
                <a:cubicBezTo>
                  <a:pt x="11695" y="14816"/>
                  <a:pt x="11673" y="14787"/>
                  <a:pt x="11648" y="14774"/>
                </a:cubicBezTo>
                <a:cubicBezTo>
                  <a:pt x="11638" y="14769"/>
                  <a:pt x="11630" y="14763"/>
                  <a:pt x="11617" y="14759"/>
                </a:cubicBezTo>
                <a:cubicBezTo>
                  <a:pt x="11587" y="14754"/>
                  <a:pt x="11551" y="14758"/>
                  <a:pt x="11516" y="14759"/>
                </a:cubicBezTo>
                <a:close/>
                <a:moveTo>
                  <a:pt x="15889" y="14759"/>
                </a:moveTo>
                <a:cubicBezTo>
                  <a:pt x="15887" y="14760"/>
                  <a:pt x="15885" y="14773"/>
                  <a:pt x="15884" y="14774"/>
                </a:cubicBezTo>
                <a:cubicBezTo>
                  <a:pt x="15880" y="14778"/>
                  <a:pt x="15879" y="14770"/>
                  <a:pt x="15875" y="14774"/>
                </a:cubicBezTo>
                <a:cubicBezTo>
                  <a:pt x="15854" y="14801"/>
                  <a:pt x="15838" y="14850"/>
                  <a:pt x="15818" y="14939"/>
                </a:cubicBezTo>
                <a:cubicBezTo>
                  <a:pt x="15802" y="15007"/>
                  <a:pt x="15790" y="15084"/>
                  <a:pt x="15783" y="15148"/>
                </a:cubicBezTo>
                <a:cubicBezTo>
                  <a:pt x="15781" y="15187"/>
                  <a:pt x="15778" y="15224"/>
                  <a:pt x="15778" y="15268"/>
                </a:cubicBezTo>
                <a:cubicBezTo>
                  <a:pt x="15778" y="15316"/>
                  <a:pt x="15781" y="15347"/>
                  <a:pt x="15783" y="15388"/>
                </a:cubicBezTo>
                <a:cubicBezTo>
                  <a:pt x="15783" y="15401"/>
                  <a:pt x="15782" y="15421"/>
                  <a:pt x="15783" y="15433"/>
                </a:cubicBezTo>
                <a:cubicBezTo>
                  <a:pt x="15785" y="15478"/>
                  <a:pt x="15790" y="15514"/>
                  <a:pt x="15796" y="15553"/>
                </a:cubicBezTo>
                <a:cubicBezTo>
                  <a:pt x="15822" y="15679"/>
                  <a:pt x="15867" y="15803"/>
                  <a:pt x="15937" y="15912"/>
                </a:cubicBezTo>
                <a:cubicBezTo>
                  <a:pt x="16026" y="16027"/>
                  <a:pt x="16070" y="16111"/>
                  <a:pt x="16083" y="16211"/>
                </a:cubicBezTo>
                <a:cubicBezTo>
                  <a:pt x="16084" y="16215"/>
                  <a:pt x="16082" y="16223"/>
                  <a:pt x="16083" y="16226"/>
                </a:cubicBezTo>
                <a:lnTo>
                  <a:pt x="16109" y="16301"/>
                </a:lnTo>
                <a:lnTo>
                  <a:pt x="16074" y="16451"/>
                </a:lnTo>
                <a:cubicBezTo>
                  <a:pt x="16066" y="16489"/>
                  <a:pt x="16058" y="16532"/>
                  <a:pt x="16048" y="16556"/>
                </a:cubicBezTo>
                <a:cubicBezTo>
                  <a:pt x="16045" y="16562"/>
                  <a:pt x="16042" y="16564"/>
                  <a:pt x="16039" y="16570"/>
                </a:cubicBezTo>
                <a:cubicBezTo>
                  <a:pt x="16016" y="16629"/>
                  <a:pt x="15987" y="16660"/>
                  <a:pt x="15964" y="16660"/>
                </a:cubicBezTo>
                <a:cubicBezTo>
                  <a:pt x="15945" y="16660"/>
                  <a:pt x="15924" y="16634"/>
                  <a:pt x="15902" y="16585"/>
                </a:cubicBezTo>
                <a:cubicBezTo>
                  <a:pt x="15881" y="16552"/>
                  <a:pt x="15861" y="16503"/>
                  <a:pt x="15849" y="16436"/>
                </a:cubicBezTo>
                <a:cubicBezTo>
                  <a:pt x="15846" y="16424"/>
                  <a:pt x="15843" y="16419"/>
                  <a:pt x="15840" y="16406"/>
                </a:cubicBezTo>
                <a:lnTo>
                  <a:pt x="15805" y="16241"/>
                </a:lnTo>
                <a:cubicBezTo>
                  <a:pt x="15800" y="16246"/>
                  <a:pt x="15795" y="16266"/>
                  <a:pt x="15791" y="16286"/>
                </a:cubicBezTo>
                <a:lnTo>
                  <a:pt x="15791" y="16436"/>
                </a:lnTo>
                <a:cubicBezTo>
                  <a:pt x="15791" y="16608"/>
                  <a:pt x="15803" y="16695"/>
                  <a:pt x="15831" y="16720"/>
                </a:cubicBezTo>
                <a:cubicBezTo>
                  <a:pt x="16018" y="16886"/>
                  <a:pt x="16158" y="16639"/>
                  <a:pt x="16158" y="16151"/>
                </a:cubicBezTo>
                <a:cubicBezTo>
                  <a:pt x="16158" y="15986"/>
                  <a:pt x="16148" y="15862"/>
                  <a:pt x="16123" y="15762"/>
                </a:cubicBezTo>
                <a:cubicBezTo>
                  <a:pt x="16104" y="15698"/>
                  <a:pt x="16081" y="15649"/>
                  <a:pt x="16052" y="15598"/>
                </a:cubicBezTo>
                <a:cubicBezTo>
                  <a:pt x="16042" y="15582"/>
                  <a:pt x="16034" y="15570"/>
                  <a:pt x="16021" y="15553"/>
                </a:cubicBezTo>
                <a:cubicBezTo>
                  <a:pt x="16009" y="15537"/>
                  <a:pt x="16000" y="15522"/>
                  <a:pt x="15990" y="15508"/>
                </a:cubicBezTo>
                <a:cubicBezTo>
                  <a:pt x="15948" y="15458"/>
                  <a:pt x="15904" y="15383"/>
                  <a:pt x="15889" y="15343"/>
                </a:cubicBezTo>
                <a:cubicBezTo>
                  <a:pt x="15869" y="15292"/>
                  <a:pt x="15862" y="15233"/>
                  <a:pt x="15862" y="15163"/>
                </a:cubicBezTo>
                <a:cubicBezTo>
                  <a:pt x="15855" y="15075"/>
                  <a:pt x="15866" y="14999"/>
                  <a:pt x="15893" y="14939"/>
                </a:cubicBezTo>
                <a:cubicBezTo>
                  <a:pt x="15899" y="14924"/>
                  <a:pt x="15903" y="14903"/>
                  <a:pt x="15911" y="14894"/>
                </a:cubicBezTo>
                <a:cubicBezTo>
                  <a:pt x="15913" y="14891"/>
                  <a:pt x="15913" y="14897"/>
                  <a:pt x="15915" y="14894"/>
                </a:cubicBezTo>
                <a:cubicBezTo>
                  <a:pt x="15916" y="14893"/>
                  <a:pt x="15919" y="14895"/>
                  <a:pt x="15920" y="14894"/>
                </a:cubicBezTo>
                <a:cubicBezTo>
                  <a:pt x="15920" y="14892"/>
                  <a:pt x="15918" y="14881"/>
                  <a:pt x="15920" y="14879"/>
                </a:cubicBezTo>
                <a:cubicBezTo>
                  <a:pt x="15959" y="14818"/>
                  <a:pt x="15979" y="14819"/>
                  <a:pt x="16008" y="14909"/>
                </a:cubicBezTo>
                <a:cubicBezTo>
                  <a:pt x="16030" y="14950"/>
                  <a:pt x="16051" y="15011"/>
                  <a:pt x="16065" y="15104"/>
                </a:cubicBezTo>
                <a:cubicBezTo>
                  <a:pt x="16068" y="15123"/>
                  <a:pt x="16071" y="15132"/>
                  <a:pt x="16074" y="15148"/>
                </a:cubicBezTo>
                <a:lnTo>
                  <a:pt x="16096" y="15253"/>
                </a:lnTo>
                <a:cubicBezTo>
                  <a:pt x="16104" y="15260"/>
                  <a:pt x="16110" y="15232"/>
                  <a:pt x="16114" y="15193"/>
                </a:cubicBezTo>
                <a:lnTo>
                  <a:pt x="16109" y="15059"/>
                </a:lnTo>
                <a:cubicBezTo>
                  <a:pt x="16102" y="14788"/>
                  <a:pt x="16099" y="14782"/>
                  <a:pt x="15981" y="14759"/>
                </a:cubicBezTo>
                <a:cubicBezTo>
                  <a:pt x="15955" y="14754"/>
                  <a:pt x="15937" y="14757"/>
                  <a:pt x="15920" y="14759"/>
                </a:cubicBezTo>
                <a:cubicBezTo>
                  <a:pt x="15908" y="14761"/>
                  <a:pt x="15897" y="14753"/>
                  <a:pt x="15889" y="14759"/>
                </a:cubicBezTo>
                <a:close/>
                <a:moveTo>
                  <a:pt x="6582" y="14774"/>
                </a:moveTo>
                <a:cubicBezTo>
                  <a:pt x="6536" y="14774"/>
                  <a:pt x="6501" y="14796"/>
                  <a:pt x="6484" y="14819"/>
                </a:cubicBezTo>
                <a:cubicBezTo>
                  <a:pt x="6490" y="14846"/>
                  <a:pt x="6506" y="14879"/>
                  <a:pt x="6524" y="14909"/>
                </a:cubicBezTo>
                <a:cubicBezTo>
                  <a:pt x="6528" y="14913"/>
                  <a:pt x="6530" y="14914"/>
                  <a:pt x="6533" y="14924"/>
                </a:cubicBezTo>
                <a:lnTo>
                  <a:pt x="6568" y="14984"/>
                </a:lnTo>
                <a:lnTo>
                  <a:pt x="6568" y="15074"/>
                </a:lnTo>
                <a:cubicBezTo>
                  <a:pt x="6573" y="15178"/>
                  <a:pt x="6571" y="15364"/>
                  <a:pt x="6564" y="15732"/>
                </a:cubicBezTo>
                <a:cubicBezTo>
                  <a:pt x="6561" y="15886"/>
                  <a:pt x="6558" y="15991"/>
                  <a:pt x="6555" y="16091"/>
                </a:cubicBezTo>
                <a:cubicBezTo>
                  <a:pt x="6553" y="16313"/>
                  <a:pt x="6546" y="16472"/>
                  <a:pt x="6533" y="16541"/>
                </a:cubicBezTo>
                <a:cubicBezTo>
                  <a:pt x="6519" y="16612"/>
                  <a:pt x="6498" y="16659"/>
                  <a:pt x="6484" y="16660"/>
                </a:cubicBezTo>
                <a:cubicBezTo>
                  <a:pt x="6478" y="16679"/>
                  <a:pt x="6470" y="16708"/>
                  <a:pt x="6467" y="16720"/>
                </a:cubicBezTo>
                <a:cubicBezTo>
                  <a:pt x="6478" y="16746"/>
                  <a:pt x="6519" y="16765"/>
                  <a:pt x="6573" y="16765"/>
                </a:cubicBezTo>
                <a:cubicBezTo>
                  <a:pt x="6629" y="16765"/>
                  <a:pt x="6662" y="16758"/>
                  <a:pt x="6674" y="16735"/>
                </a:cubicBezTo>
                <a:cubicBezTo>
                  <a:pt x="6671" y="16715"/>
                  <a:pt x="6661" y="16677"/>
                  <a:pt x="6643" y="16630"/>
                </a:cubicBezTo>
                <a:cubicBezTo>
                  <a:pt x="6636" y="16612"/>
                  <a:pt x="6631" y="16603"/>
                  <a:pt x="6626" y="16585"/>
                </a:cubicBezTo>
                <a:cubicBezTo>
                  <a:pt x="6625" y="16583"/>
                  <a:pt x="6627" y="16574"/>
                  <a:pt x="6626" y="16570"/>
                </a:cubicBezTo>
                <a:lnTo>
                  <a:pt x="6590" y="16496"/>
                </a:lnTo>
                <a:lnTo>
                  <a:pt x="6595" y="15927"/>
                </a:lnTo>
                <a:cubicBezTo>
                  <a:pt x="6598" y="15587"/>
                  <a:pt x="6607" y="15369"/>
                  <a:pt x="6617" y="15373"/>
                </a:cubicBezTo>
                <a:cubicBezTo>
                  <a:pt x="6619" y="15374"/>
                  <a:pt x="6628" y="15441"/>
                  <a:pt x="6635" y="15478"/>
                </a:cubicBezTo>
                <a:cubicBezTo>
                  <a:pt x="6636" y="15484"/>
                  <a:pt x="6637" y="15484"/>
                  <a:pt x="6639" y="15493"/>
                </a:cubicBezTo>
                <a:cubicBezTo>
                  <a:pt x="6642" y="15508"/>
                  <a:pt x="6648" y="15546"/>
                  <a:pt x="6652" y="15568"/>
                </a:cubicBezTo>
                <a:cubicBezTo>
                  <a:pt x="6654" y="15576"/>
                  <a:pt x="6655" y="15559"/>
                  <a:pt x="6657" y="15568"/>
                </a:cubicBezTo>
                <a:cubicBezTo>
                  <a:pt x="6657" y="15570"/>
                  <a:pt x="6656" y="15580"/>
                  <a:pt x="6657" y="15583"/>
                </a:cubicBezTo>
                <a:cubicBezTo>
                  <a:pt x="6677" y="15696"/>
                  <a:pt x="6704" y="15865"/>
                  <a:pt x="6732" y="16077"/>
                </a:cubicBezTo>
                <a:cubicBezTo>
                  <a:pt x="6778" y="16426"/>
                  <a:pt x="6823" y="16707"/>
                  <a:pt x="6833" y="16705"/>
                </a:cubicBezTo>
                <a:cubicBezTo>
                  <a:pt x="6837" y="16705"/>
                  <a:pt x="6844" y="16694"/>
                  <a:pt x="6851" y="16660"/>
                </a:cubicBezTo>
                <a:cubicBezTo>
                  <a:pt x="6855" y="16638"/>
                  <a:pt x="6860" y="16601"/>
                  <a:pt x="6864" y="16570"/>
                </a:cubicBezTo>
                <a:cubicBezTo>
                  <a:pt x="6865" y="16564"/>
                  <a:pt x="6863" y="16563"/>
                  <a:pt x="6864" y="16556"/>
                </a:cubicBezTo>
                <a:cubicBezTo>
                  <a:pt x="6865" y="16554"/>
                  <a:pt x="6868" y="16557"/>
                  <a:pt x="6869" y="16556"/>
                </a:cubicBezTo>
                <a:cubicBezTo>
                  <a:pt x="6879" y="16485"/>
                  <a:pt x="6891" y="16367"/>
                  <a:pt x="6904" y="16271"/>
                </a:cubicBezTo>
                <a:cubicBezTo>
                  <a:pt x="6918" y="16169"/>
                  <a:pt x="6935" y="16004"/>
                  <a:pt x="6953" y="15867"/>
                </a:cubicBezTo>
                <a:cubicBezTo>
                  <a:pt x="6959" y="15821"/>
                  <a:pt x="6965" y="15771"/>
                  <a:pt x="6970" y="15732"/>
                </a:cubicBezTo>
                <a:cubicBezTo>
                  <a:pt x="6971" y="15727"/>
                  <a:pt x="6974" y="15722"/>
                  <a:pt x="6975" y="15717"/>
                </a:cubicBezTo>
                <a:cubicBezTo>
                  <a:pt x="6981" y="15668"/>
                  <a:pt x="6981" y="15655"/>
                  <a:pt x="6988" y="15598"/>
                </a:cubicBezTo>
                <a:cubicBezTo>
                  <a:pt x="6999" y="15504"/>
                  <a:pt x="7007" y="15469"/>
                  <a:pt x="7014" y="15463"/>
                </a:cubicBezTo>
                <a:cubicBezTo>
                  <a:pt x="7017" y="15454"/>
                  <a:pt x="7017" y="15453"/>
                  <a:pt x="7019" y="15448"/>
                </a:cubicBezTo>
                <a:cubicBezTo>
                  <a:pt x="7025" y="15417"/>
                  <a:pt x="7030" y="15389"/>
                  <a:pt x="7032" y="15388"/>
                </a:cubicBezTo>
                <a:cubicBezTo>
                  <a:pt x="7037" y="15385"/>
                  <a:pt x="7041" y="15408"/>
                  <a:pt x="7045" y="15463"/>
                </a:cubicBezTo>
                <a:cubicBezTo>
                  <a:pt x="7053" y="15502"/>
                  <a:pt x="7060" y="15596"/>
                  <a:pt x="7063" y="15717"/>
                </a:cubicBezTo>
                <a:cubicBezTo>
                  <a:pt x="7072" y="15831"/>
                  <a:pt x="7076" y="15986"/>
                  <a:pt x="7076" y="16136"/>
                </a:cubicBezTo>
                <a:cubicBezTo>
                  <a:pt x="7076" y="16419"/>
                  <a:pt x="7071" y="16523"/>
                  <a:pt x="7050" y="16570"/>
                </a:cubicBezTo>
                <a:cubicBezTo>
                  <a:pt x="7045" y="16589"/>
                  <a:pt x="7040" y="16602"/>
                  <a:pt x="7032" y="16615"/>
                </a:cubicBezTo>
                <a:cubicBezTo>
                  <a:pt x="7031" y="16618"/>
                  <a:pt x="7029" y="16613"/>
                  <a:pt x="7028" y="16615"/>
                </a:cubicBezTo>
                <a:cubicBezTo>
                  <a:pt x="7012" y="16639"/>
                  <a:pt x="7003" y="16669"/>
                  <a:pt x="6997" y="16690"/>
                </a:cubicBezTo>
                <a:cubicBezTo>
                  <a:pt x="7021" y="16723"/>
                  <a:pt x="7098" y="16742"/>
                  <a:pt x="7231" y="16750"/>
                </a:cubicBezTo>
                <a:cubicBezTo>
                  <a:pt x="7325" y="16756"/>
                  <a:pt x="7376" y="16746"/>
                  <a:pt x="7408" y="16735"/>
                </a:cubicBezTo>
                <a:cubicBezTo>
                  <a:pt x="7411" y="16734"/>
                  <a:pt x="7418" y="16736"/>
                  <a:pt x="7421" y="16735"/>
                </a:cubicBezTo>
                <a:cubicBezTo>
                  <a:pt x="7448" y="16723"/>
                  <a:pt x="7449" y="16712"/>
                  <a:pt x="7434" y="16675"/>
                </a:cubicBezTo>
                <a:cubicBezTo>
                  <a:pt x="7419" y="16637"/>
                  <a:pt x="7410" y="16601"/>
                  <a:pt x="7408" y="16556"/>
                </a:cubicBezTo>
                <a:cubicBezTo>
                  <a:pt x="7407" y="16547"/>
                  <a:pt x="7412" y="16536"/>
                  <a:pt x="7412" y="16526"/>
                </a:cubicBezTo>
                <a:cubicBezTo>
                  <a:pt x="7412" y="16508"/>
                  <a:pt x="7415" y="16472"/>
                  <a:pt x="7416" y="16451"/>
                </a:cubicBezTo>
                <a:cubicBezTo>
                  <a:pt x="7417" y="16435"/>
                  <a:pt x="7415" y="16422"/>
                  <a:pt x="7416" y="16406"/>
                </a:cubicBezTo>
                <a:cubicBezTo>
                  <a:pt x="7418" y="16390"/>
                  <a:pt x="7419" y="16379"/>
                  <a:pt x="7421" y="16361"/>
                </a:cubicBezTo>
                <a:cubicBezTo>
                  <a:pt x="7445" y="16149"/>
                  <a:pt x="7503" y="16096"/>
                  <a:pt x="7553" y="16196"/>
                </a:cubicBezTo>
                <a:cubicBezTo>
                  <a:pt x="7581" y="16209"/>
                  <a:pt x="7589" y="16254"/>
                  <a:pt x="7606" y="16376"/>
                </a:cubicBezTo>
                <a:cubicBezTo>
                  <a:pt x="7609" y="16393"/>
                  <a:pt x="7609" y="16407"/>
                  <a:pt x="7611" y="16421"/>
                </a:cubicBezTo>
                <a:cubicBezTo>
                  <a:pt x="7615" y="16443"/>
                  <a:pt x="7622" y="16478"/>
                  <a:pt x="7624" y="16496"/>
                </a:cubicBezTo>
                <a:lnTo>
                  <a:pt x="7637" y="16556"/>
                </a:lnTo>
                <a:lnTo>
                  <a:pt x="7611" y="16630"/>
                </a:lnTo>
                <a:cubicBezTo>
                  <a:pt x="7607" y="16642"/>
                  <a:pt x="7603" y="16646"/>
                  <a:pt x="7598" y="16660"/>
                </a:cubicBezTo>
                <a:cubicBezTo>
                  <a:pt x="7589" y="16683"/>
                  <a:pt x="7583" y="16706"/>
                  <a:pt x="7580" y="16720"/>
                </a:cubicBezTo>
                <a:cubicBezTo>
                  <a:pt x="7572" y="16759"/>
                  <a:pt x="7595" y="16764"/>
                  <a:pt x="7686" y="16765"/>
                </a:cubicBezTo>
                <a:lnTo>
                  <a:pt x="7761" y="16765"/>
                </a:lnTo>
                <a:cubicBezTo>
                  <a:pt x="7788" y="16751"/>
                  <a:pt x="7786" y="16711"/>
                  <a:pt x="7765" y="16630"/>
                </a:cubicBezTo>
                <a:cubicBezTo>
                  <a:pt x="7764" y="16624"/>
                  <a:pt x="7760" y="16605"/>
                  <a:pt x="7757" y="16585"/>
                </a:cubicBezTo>
                <a:cubicBezTo>
                  <a:pt x="7745" y="16540"/>
                  <a:pt x="7729" y="16456"/>
                  <a:pt x="7712" y="16346"/>
                </a:cubicBezTo>
                <a:cubicBezTo>
                  <a:pt x="7692" y="16213"/>
                  <a:pt x="7668" y="16040"/>
                  <a:pt x="7642" y="15822"/>
                </a:cubicBezTo>
                <a:cubicBezTo>
                  <a:pt x="7638" y="15791"/>
                  <a:pt x="7637" y="15777"/>
                  <a:pt x="7633" y="15747"/>
                </a:cubicBezTo>
                <a:cubicBezTo>
                  <a:pt x="7592" y="15428"/>
                  <a:pt x="7553" y="15187"/>
                  <a:pt x="7540" y="15178"/>
                </a:cubicBezTo>
                <a:cubicBezTo>
                  <a:pt x="7537" y="15176"/>
                  <a:pt x="7535" y="15185"/>
                  <a:pt x="7531" y="15193"/>
                </a:cubicBezTo>
                <a:cubicBezTo>
                  <a:pt x="7527" y="15216"/>
                  <a:pt x="7520" y="15245"/>
                  <a:pt x="7514" y="15283"/>
                </a:cubicBezTo>
                <a:cubicBezTo>
                  <a:pt x="7503" y="15356"/>
                  <a:pt x="7493" y="15467"/>
                  <a:pt x="7478" y="15583"/>
                </a:cubicBezTo>
                <a:cubicBezTo>
                  <a:pt x="7468" y="15665"/>
                  <a:pt x="7458" y="15740"/>
                  <a:pt x="7447" y="15837"/>
                </a:cubicBezTo>
                <a:cubicBezTo>
                  <a:pt x="7442" y="15886"/>
                  <a:pt x="7439" y="15898"/>
                  <a:pt x="7434" y="15942"/>
                </a:cubicBezTo>
                <a:cubicBezTo>
                  <a:pt x="7379" y="16456"/>
                  <a:pt x="7357" y="16612"/>
                  <a:pt x="7324" y="16645"/>
                </a:cubicBezTo>
                <a:cubicBezTo>
                  <a:pt x="7308" y="16679"/>
                  <a:pt x="7292" y="16693"/>
                  <a:pt x="7275" y="16675"/>
                </a:cubicBezTo>
                <a:cubicBezTo>
                  <a:pt x="7272" y="16672"/>
                  <a:pt x="7269" y="16664"/>
                  <a:pt x="7266" y="16660"/>
                </a:cubicBezTo>
                <a:cubicBezTo>
                  <a:pt x="7225" y="16643"/>
                  <a:pt x="7203" y="16555"/>
                  <a:pt x="7191" y="16316"/>
                </a:cubicBezTo>
                <a:cubicBezTo>
                  <a:pt x="7184" y="16175"/>
                  <a:pt x="7182" y="15990"/>
                  <a:pt x="7178" y="15717"/>
                </a:cubicBezTo>
                <a:cubicBezTo>
                  <a:pt x="7178" y="15696"/>
                  <a:pt x="7174" y="15692"/>
                  <a:pt x="7173" y="15672"/>
                </a:cubicBezTo>
                <a:cubicBezTo>
                  <a:pt x="7168" y="15414"/>
                  <a:pt x="7167" y="15211"/>
                  <a:pt x="7173" y="15104"/>
                </a:cubicBezTo>
                <a:lnTo>
                  <a:pt x="7173" y="14984"/>
                </a:lnTo>
                <a:lnTo>
                  <a:pt x="7187" y="14969"/>
                </a:lnTo>
                <a:cubicBezTo>
                  <a:pt x="7196" y="14915"/>
                  <a:pt x="7211" y="14896"/>
                  <a:pt x="7231" y="14894"/>
                </a:cubicBezTo>
                <a:cubicBezTo>
                  <a:pt x="7244" y="14868"/>
                  <a:pt x="7253" y="14841"/>
                  <a:pt x="7257" y="14819"/>
                </a:cubicBezTo>
                <a:cubicBezTo>
                  <a:pt x="7243" y="14797"/>
                  <a:pt x="7207" y="14774"/>
                  <a:pt x="7160" y="14774"/>
                </a:cubicBezTo>
                <a:lnTo>
                  <a:pt x="7112" y="14774"/>
                </a:lnTo>
                <a:cubicBezTo>
                  <a:pt x="7061" y="14819"/>
                  <a:pt x="7028" y="14976"/>
                  <a:pt x="6975" y="15403"/>
                </a:cubicBezTo>
                <a:cubicBezTo>
                  <a:pt x="6969" y="15447"/>
                  <a:pt x="6968" y="15472"/>
                  <a:pt x="6961" y="15523"/>
                </a:cubicBezTo>
                <a:cubicBezTo>
                  <a:pt x="6939" y="15712"/>
                  <a:pt x="6914" y="15871"/>
                  <a:pt x="6900" y="15957"/>
                </a:cubicBezTo>
                <a:cubicBezTo>
                  <a:pt x="6896" y="15979"/>
                  <a:pt x="6883" y="16071"/>
                  <a:pt x="6882" y="16077"/>
                </a:cubicBezTo>
                <a:cubicBezTo>
                  <a:pt x="6879" y="16087"/>
                  <a:pt x="6871" y="16058"/>
                  <a:pt x="6860" y="16002"/>
                </a:cubicBezTo>
                <a:cubicBezTo>
                  <a:pt x="6859" y="16000"/>
                  <a:pt x="6860" y="15988"/>
                  <a:pt x="6860" y="15987"/>
                </a:cubicBezTo>
                <a:cubicBezTo>
                  <a:pt x="6845" y="15935"/>
                  <a:pt x="6821" y="15771"/>
                  <a:pt x="6794" y="15568"/>
                </a:cubicBezTo>
                <a:cubicBezTo>
                  <a:pt x="6787" y="15525"/>
                  <a:pt x="6782" y="15494"/>
                  <a:pt x="6776" y="15448"/>
                </a:cubicBezTo>
                <a:lnTo>
                  <a:pt x="6719" y="15044"/>
                </a:lnTo>
                <a:cubicBezTo>
                  <a:pt x="6716" y="15026"/>
                  <a:pt x="6712" y="15000"/>
                  <a:pt x="6710" y="14984"/>
                </a:cubicBezTo>
                <a:cubicBezTo>
                  <a:pt x="6693" y="14877"/>
                  <a:pt x="6684" y="14801"/>
                  <a:pt x="6679" y="14789"/>
                </a:cubicBezTo>
                <a:cubicBezTo>
                  <a:pt x="6676" y="14783"/>
                  <a:pt x="6663" y="14779"/>
                  <a:pt x="6657" y="14774"/>
                </a:cubicBezTo>
                <a:lnTo>
                  <a:pt x="6582" y="14774"/>
                </a:lnTo>
                <a:close/>
                <a:moveTo>
                  <a:pt x="11485" y="14894"/>
                </a:moveTo>
                <a:lnTo>
                  <a:pt x="11542" y="14894"/>
                </a:lnTo>
                <a:cubicBezTo>
                  <a:pt x="11645" y="14911"/>
                  <a:pt x="11693" y="15238"/>
                  <a:pt x="11630" y="15508"/>
                </a:cubicBezTo>
                <a:cubicBezTo>
                  <a:pt x="11606" y="15614"/>
                  <a:pt x="11577" y="15672"/>
                  <a:pt x="11542" y="15672"/>
                </a:cubicBezTo>
                <a:cubicBezTo>
                  <a:pt x="11481" y="15672"/>
                  <a:pt x="11473" y="15610"/>
                  <a:pt x="11480" y="15208"/>
                </a:cubicBezTo>
                <a:lnTo>
                  <a:pt x="11485" y="14894"/>
                </a:lnTo>
                <a:close/>
                <a:moveTo>
                  <a:pt x="7849" y="15119"/>
                </a:moveTo>
                <a:cubicBezTo>
                  <a:pt x="7841" y="15105"/>
                  <a:pt x="7831" y="15121"/>
                  <a:pt x="7823" y="15178"/>
                </a:cubicBezTo>
                <a:cubicBezTo>
                  <a:pt x="7820" y="15199"/>
                  <a:pt x="7817" y="15226"/>
                  <a:pt x="7814" y="15253"/>
                </a:cubicBezTo>
                <a:cubicBezTo>
                  <a:pt x="7812" y="15273"/>
                  <a:pt x="7812" y="15290"/>
                  <a:pt x="7810" y="15313"/>
                </a:cubicBezTo>
                <a:cubicBezTo>
                  <a:pt x="7807" y="15345"/>
                  <a:pt x="7803" y="15363"/>
                  <a:pt x="7801" y="15388"/>
                </a:cubicBezTo>
                <a:cubicBezTo>
                  <a:pt x="7801" y="15392"/>
                  <a:pt x="7801" y="15398"/>
                  <a:pt x="7801" y="15403"/>
                </a:cubicBezTo>
                <a:cubicBezTo>
                  <a:pt x="7792" y="15536"/>
                  <a:pt x="7800" y="15563"/>
                  <a:pt x="7827" y="15493"/>
                </a:cubicBezTo>
                <a:cubicBezTo>
                  <a:pt x="7832" y="15479"/>
                  <a:pt x="7838" y="15468"/>
                  <a:pt x="7845" y="15448"/>
                </a:cubicBezTo>
                <a:cubicBezTo>
                  <a:pt x="7859" y="15404"/>
                  <a:pt x="7870" y="15375"/>
                  <a:pt x="7885" y="15358"/>
                </a:cubicBezTo>
                <a:cubicBezTo>
                  <a:pt x="7887" y="15353"/>
                  <a:pt x="7888" y="15345"/>
                  <a:pt x="7889" y="15343"/>
                </a:cubicBezTo>
                <a:cubicBezTo>
                  <a:pt x="7894" y="15337"/>
                  <a:pt x="7901" y="15346"/>
                  <a:pt x="7907" y="15343"/>
                </a:cubicBezTo>
                <a:cubicBezTo>
                  <a:pt x="7909" y="15342"/>
                  <a:pt x="7913" y="15344"/>
                  <a:pt x="7916" y="15343"/>
                </a:cubicBezTo>
                <a:cubicBezTo>
                  <a:pt x="7923" y="15340"/>
                  <a:pt x="7930" y="15325"/>
                  <a:pt x="7938" y="15328"/>
                </a:cubicBezTo>
                <a:cubicBezTo>
                  <a:pt x="7944" y="15330"/>
                  <a:pt x="7946" y="15337"/>
                  <a:pt x="7951" y="15343"/>
                </a:cubicBezTo>
                <a:lnTo>
                  <a:pt x="7995" y="15358"/>
                </a:lnTo>
                <a:lnTo>
                  <a:pt x="7995" y="15852"/>
                </a:lnTo>
                <a:cubicBezTo>
                  <a:pt x="7995" y="15878"/>
                  <a:pt x="7995" y="15883"/>
                  <a:pt x="7995" y="15912"/>
                </a:cubicBezTo>
                <a:cubicBezTo>
                  <a:pt x="7998" y="16197"/>
                  <a:pt x="7999" y="16351"/>
                  <a:pt x="7991" y="16451"/>
                </a:cubicBezTo>
                <a:cubicBezTo>
                  <a:pt x="7986" y="16575"/>
                  <a:pt x="7975" y="16615"/>
                  <a:pt x="7955" y="16645"/>
                </a:cubicBezTo>
                <a:cubicBezTo>
                  <a:pt x="7937" y="16672"/>
                  <a:pt x="7923" y="16696"/>
                  <a:pt x="7920" y="16720"/>
                </a:cubicBezTo>
                <a:cubicBezTo>
                  <a:pt x="7921" y="16722"/>
                  <a:pt x="7923" y="16733"/>
                  <a:pt x="7924" y="16735"/>
                </a:cubicBezTo>
                <a:cubicBezTo>
                  <a:pt x="7930" y="16749"/>
                  <a:pt x="7958" y="16759"/>
                  <a:pt x="7995" y="16765"/>
                </a:cubicBezTo>
                <a:cubicBezTo>
                  <a:pt x="8011" y="16766"/>
                  <a:pt x="8019" y="16780"/>
                  <a:pt x="8044" y="16780"/>
                </a:cubicBezTo>
                <a:cubicBezTo>
                  <a:pt x="8065" y="16780"/>
                  <a:pt x="8077" y="16766"/>
                  <a:pt x="8092" y="16765"/>
                </a:cubicBezTo>
                <a:cubicBezTo>
                  <a:pt x="8122" y="16761"/>
                  <a:pt x="8147" y="16761"/>
                  <a:pt x="8163" y="16750"/>
                </a:cubicBezTo>
                <a:cubicBezTo>
                  <a:pt x="8165" y="16746"/>
                  <a:pt x="8167" y="16741"/>
                  <a:pt x="8167" y="16735"/>
                </a:cubicBezTo>
                <a:cubicBezTo>
                  <a:pt x="8170" y="16733"/>
                  <a:pt x="8179" y="16737"/>
                  <a:pt x="8181" y="16735"/>
                </a:cubicBezTo>
                <a:cubicBezTo>
                  <a:pt x="8181" y="16719"/>
                  <a:pt x="8167" y="16686"/>
                  <a:pt x="8150" y="16660"/>
                </a:cubicBezTo>
                <a:cubicBezTo>
                  <a:pt x="8149" y="16658"/>
                  <a:pt x="8146" y="16662"/>
                  <a:pt x="8145" y="16660"/>
                </a:cubicBezTo>
                <a:cubicBezTo>
                  <a:pt x="8125" y="16650"/>
                  <a:pt x="8119" y="16638"/>
                  <a:pt x="8114" y="16541"/>
                </a:cubicBezTo>
                <a:cubicBezTo>
                  <a:pt x="8105" y="16489"/>
                  <a:pt x="8099" y="16424"/>
                  <a:pt x="8097" y="16331"/>
                </a:cubicBezTo>
                <a:cubicBezTo>
                  <a:pt x="8097" y="16243"/>
                  <a:pt x="8095" y="16126"/>
                  <a:pt x="8097" y="15972"/>
                </a:cubicBezTo>
                <a:lnTo>
                  <a:pt x="8101" y="15612"/>
                </a:lnTo>
                <a:cubicBezTo>
                  <a:pt x="8103" y="15545"/>
                  <a:pt x="8107" y="15503"/>
                  <a:pt x="8110" y="15463"/>
                </a:cubicBezTo>
                <a:lnTo>
                  <a:pt x="8110" y="15358"/>
                </a:lnTo>
                <a:lnTo>
                  <a:pt x="8123" y="15358"/>
                </a:lnTo>
                <a:cubicBezTo>
                  <a:pt x="8124" y="15355"/>
                  <a:pt x="8123" y="15345"/>
                  <a:pt x="8123" y="15343"/>
                </a:cubicBezTo>
                <a:lnTo>
                  <a:pt x="8159" y="15328"/>
                </a:lnTo>
                <a:cubicBezTo>
                  <a:pt x="8174" y="15323"/>
                  <a:pt x="8184" y="15336"/>
                  <a:pt x="8194" y="15343"/>
                </a:cubicBezTo>
                <a:cubicBezTo>
                  <a:pt x="8196" y="15346"/>
                  <a:pt x="8197" y="15354"/>
                  <a:pt x="8198" y="15358"/>
                </a:cubicBezTo>
                <a:cubicBezTo>
                  <a:pt x="8211" y="15371"/>
                  <a:pt x="8224" y="15392"/>
                  <a:pt x="8234" y="15448"/>
                </a:cubicBezTo>
                <a:cubicBezTo>
                  <a:pt x="8234" y="15450"/>
                  <a:pt x="8233" y="15460"/>
                  <a:pt x="8234" y="15463"/>
                </a:cubicBezTo>
                <a:cubicBezTo>
                  <a:pt x="8235" y="15470"/>
                  <a:pt x="8237" y="15469"/>
                  <a:pt x="8238" y="15478"/>
                </a:cubicBezTo>
                <a:cubicBezTo>
                  <a:pt x="8248" y="15543"/>
                  <a:pt x="8254" y="15580"/>
                  <a:pt x="8260" y="15583"/>
                </a:cubicBezTo>
                <a:cubicBezTo>
                  <a:pt x="8262" y="15583"/>
                  <a:pt x="8263" y="15587"/>
                  <a:pt x="8265" y="15583"/>
                </a:cubicBezTo>
                <a:cubicBezTo>
                  <a:pt x="8271" y="15559"/>
                  <a:pt x="8277" y="15479"/>
                  <a:pt x="8287" y="15328"/>
                </a:cubicBezTo>
                <a:cubicBezTo>
                  <a:pt x="8297" y="15163"/>
                  <a:pt x="8271" y="15066"/>
                  <a:pt x="8242" y="15163"/>
                </a:cubicBezTo>
                <a:cubicBezTo>
                  <a:pt x="8219" y="15242"/>
                  <a:pt x="7877" y="15241"/>
                  <a:pt x="7863" y="15163"/>
                </a:cubicBezTo>
                <a:cubicBezTo>
                  <a:pt x="7858" y="15138"/>
                  <a:pt x="7854" y="15125"/>
                  <a:pt x="7849" y="15119"/>
                </a:cubicBezTo>
                <a:close/>
                <a:moveTo>
                  <a:pt x="10809" y="15148"/>
                </a:moveTo>
                <a:cubicBezTo>
                  <a:pt x="10799" y="15152"/>
                  <a:pt x="10792" y="15155"/>
                  <a:pt x="10782" y="15163"/>
                </a:cubicBezTo>
                <a:cubicBezTo>
                  <a:pt x="10776" y="15166"/>
                  <a:pt x="10771" y="15174"/>
                  <a:pt x="10765" y="15178"/>
                </a:cubicBezTo>
                <a:cubicBezTo>
                  <a:pt x="10761" y="15183"/>
                  <a:pt x="10755" y="15188"/>
                  <a:pt x="10751" y="15193"/>
                </a:cubicBezTo>
                <a:cubicBezTo>
                  <a:pt x="10742" y="15204"/>
                  <a:pt x="10733" y="15223"/>
                  <a:pt x="10725" y="15238"/>
                </a:cubicBezTo>
                <a:cubicBezTo>
                  <a:pt x="10690" y="15322"/>
                  <a:pt x="10670" y="15455"/>
                  <a:pt x="10672" y="15627"/>
                </a:cubicBezTo>
                <a:cubicBezTo>
                  <a:pt x="10672" y="15655"/>
                  <a:pt x="10675" y="15678"/>
                  <a:pt x="10676" y="15702"/>
                </a:cubicBezTo>
                <a:cubicBezTo>
                  <a:pt x="10681" y="15748"/>
                  <a:pt x="10688" y="15794"/>
                  <a:pt x="10698" y="15837"/>
                </a:cubicBezTo>
                <a:cubicBezTo>
                  <a:pt x="10704" y="15862"/>
                  <a:pt x="10712" y="15888"/>
                  <a:pt x="10720" y="15912"/>
                </a:cubicBezTo>
                <a:cubicBezTo>
                  <a:pt x="10741" y="15975"/>
                  <a:pt x="10766" y="16031"/>
                  <a:pt x="10800" y="16091"/>
                </a:cubicBezTo>
                <a:cubicBezTo>
                  <a:pt x="10802" y="16094"/>
                  <a:pt x="10803" y="16104"/>
                  <a:pt x="10804" y="16106"/>
                </a:cubicBezTo>
                <a:cubicBezTo>
                  <a:pt x="10918" y="16290"/>
                  <a:pt x="10955" y="16494"/>
                  <a:pt x="10888" y="16615"/>
                </a:cubicBezTo>
                <a:cubicBezTo>
                  <a:pt x="10876" y="16638"/>
                  <a:pt x="10865" y="16651"/>
                  <a:pt x="10853" y="16660"/>
                </a:cubicBezTo>
                <a:cubicBezTo>
                  <a:pt x="10848" y="16667"/>
                  <a:pt x="10845" y="16672"/>
                  <a:pt x="10840" y="16675"/>
                </a:cubicBezTo>
                <a:cubicBezTo>
                  <a:pt x="10839" y="16676"/>
                  <a:pt x="10836" y="16675"/>
                  <a:pt x="10835" y="16675"/>
                </a:cubicBezTo>
                <a:cubicBezTo>
                  <a:pt x="10825" y="16682"/>
                  <a:pt x="10814" y="16682"/>
                  <a:pt x="10804" y="16675"/>
                </a:cubicBezTo>
                <a:cubicBezTo>
                  <a:pt x="10781" y="16654"/>
                  <a:pt x="10759" y="16603"/>
                  <a:pt x="10729" y="16496"/>
                </a:cubicBezTo>
                <a:lnTo>
                  <a:pt x="10716" y="16436"/>
                </a:lnTo>
                <a:cubicBezTo>
                  <a:pt x="10715" y="16430"/>
                  <a:pt x="10713" y="16426"/>
                  <a:pt x="10712" y="16421"/>
                </a:cubicBezTo>
                <a:cubicBezTo>
                  <a:pt x="10703" y="16392"/>
                  <a:pt x="10688" y="16331"/>
                  <a:pt x="10685" y="16331"/>
                </a:cubicBezTo>
                <a:cubicBezTo>
                  <a:pt x="10680" y="16331"/>
                  <a:pt x="10676" y="16421"/>
                  <a:pt x="10676" y="16526"/>
                </a:cubicBezTo>
                <a:cubicBezTo>
                  <a:pt x="10677" y="16556"/>
                  <a:pt x="10678" y="16590"/>
                  <a:pt x="10681" y="16615"/>
                </a:cubicBezTo>
                <a:cubicBezTo>
                  <a:pt x="10685" y="16654"/>
                  <a:pt x="10688" y="16685"/>
                  <a:pt x="10694" y="16705"/>
                </a:cubicBezTo>
                <a:cubicBezTo>
                  <a:pt x="10696" y="16713"/>
                  <a:pt x="10696" y="16732"/>
                  <a:pt x="10698" y="16735"/>
                </a:cubicBezTo>
                <a:cubicBezTo>
                  <a:pt x="10704" y="16743"/>
                  <a:pt x="10716" y="16731"/>
                  <a:pt x="10725" y="16735"/>
                </a:cubicBezTo>
                <a:cubicBezTo>
                  <a:pt x="10774" y="16775"/>
                  <a:pt x="10836" y="16764"/>
                  <a:pt x="10884" y="16705"/>
                </a:cubicBezTo>
                <a:cubicBezTo>
                  <a:pt x="10893" y="16699"/>
                  <a:pt x="10903" y="16697"/>
                  <a:pt x="10910" y="16690"/>
                </a:cubicBezTo>
                <a:cubicBezTo>
                  <a:pt x="10939" y="16635"/>
                  <a:pt x="10957" y="16549"/>
                  <a:pt x="10968" y="16451"/>
                </a:cubicBezTo>
                <a:cubicBezTo>
                  <a:pt x="10970" y="16422"/>
                  <a:pt x="10975" y="16404"/>
                  <a:pt x="10977" y="16376"/>
                </a:cubicBezTo>
                <a:cubicBezTo>
                  <a:pt x="10979" y="16331"/>
                  <a:pt x="10981" y="16294"/>
                  <a:pt x="10981" y="16256"/>
                </a:cubicBezTo>
                <a:cubicBezTo>
                  <a:pt x="10979" y="16165"/>
                  <a:pt x="10967" y="16076"/>
                  <a:pt x="10950" y="16002"/>
                </a:cubicBezTo>
                <a:cubicBezTo>
                  <a:pt x="10942" y="15971"/>
                  <a:pt x="10932" y="15941"/>
                  <a:pt x="10919" y="15912"/>
                </a:cubicBezTo>
                <a:cubicBezTo>
                  <a:pt x="10901" y="15870"/>
                  <a:pt x="10877" y="15821"/>
                  <a:pt x="10849" y="15777"/>
                </a:cubicBezTo>
                <a:cubicBezTo>
                  <a:pt x="10758" y="15640"/>
                  <a:pt x="10743" y="15596"/>
                  <a:pt x="10743" y="15478"/>
                </a:cubicBezTo>
                <a:cubicBezTo>
                  <a:pt x="10743" y="15309"/>
                  <a:pt x="10778" y="15224"/>
                  <a:pt x="10822" y="15268"/>
                </a:cubicBezTo>
                <a:cubicBezTo>
                  <a:pt x="10849" y="15282"/>
                  <a:pt x="10878" y="15327"/>
                  <a:pt x="10897" y="15418"/>
                </a:cubicBezTo>
                <a:cubicBezTo>
                  <a:pt x="10907" y="15463"/>
                  <a:pt x="10916" y="15504"/>
                  <a:pt x="10924" y="15523"/>
                </a:cubicBezTo>
                <a:cubicBezTo>
                  <a:pt x="10926" y="15528"/>
                  <a:pt x="10926" y="15520"/>
                  <a:pt x="10928" y="15523"/>
                </a:cubicBezTo>
                <a:cubicBezTo>
                  <a:pt x="10933" y="15494"/>
                  <a:pt x="10939" y="15446"/>
                  <a:pt x="10937" y="15373"/>
                </a:cubicBezTo>
                <a:cubicBezTo>
                  <a:pt x="10935" y="15303"/>
                  <a:pt x="10931" y="15269"/>
                  <a:pt x="10924" y="15238"/>
                </a:cubicBezTo>
                <a:cubicBezTo>
                  <a:pt x="10922" y="15233"/>
                  <a:pt x="10921" y="15227"/>
                  <a:pt x="10919" y="15223"/>
                </a:cubicBezTo>
                <a:cubicBezTo>
                  <a:pt x="10908" y="15197"/>
                  <a:pt x="10894" y="15172"/>
                  <a:pt x="10871" y="15163"/>
                </a:cubicBezTo>
                <a:cubicBezTo>
                  <a:pt x="10864" y="15157"/>
                  <a:pt x="10855" y="15153"/>
                  <a:pt x="10849" y="15148"/>
                </a:cubicBezTo>
                <a:cubicBezTo>
                  <a:pt x="10847" y="15148"/>
                  <a:pt x="10846" y="15149"/>
                  <a:pt x="10844" y="15148"/>
                </a:cubicBezTo>
                <a:cubicBezTo>
                  <a:pt x="10834" y="15145"/>
                  <a:pt x="10827" y="15147"/>
                  <a:pt x="10818" y="15148"/>
                </a:cubicBezTo>
                <a:cubicBezTo>
                  <a:pt x="10816" y="15149"/>
                  <a:pt x="10811" y="15148"/>
                  <a:pt x="10809" y="15148"/>
                </a:cubicBezTo>
                <a:close/>
                <a:moveTo>
                  <a:pt x="12638" y="15148"/>
                </a:moveTo>
                <a:cubicBezTo>
                  <a:pt x="12600" y="15142"/>
                  <a:pt x="12560" y="15180"/>
                  <a:pt x="12527" y="15253"/>
                </a:cubicBezTo>
                <a:cubicBezTo>
                  <a:pt x="12507" y="15298"/>
                  <a:pt x="12491" y="15338"/>
                  <a:pt x="12483" y="15388"/>
                </a:cubicBezTo>
                <a:cubicBezTo>
                  <a:pt x="12482" y="15396"/>
                  <a:pt x="12484" y="15410"/>
                  <a:pt x="12483" y="15418"/>
                </a:cubicBezTo>
                <a:cubicBezTo>
                  <a:pt x="12476" y="15473"/>
                  <a:pt x="12471" y="15535"/>
                  <a:pt x="12474" y="15627"/>
                </a:cubicBezTo>
                <a:cubicBezTo>
                  <a:pt x="12480" y="15838"/>
                  <a:pt x="12502" y="15910"/>
                  <a:pt x="12598" y="16077"/>
                </a:cubicBezTo>
                <a:cubicBezTo>
                  <a:pt x="12625" y="16123"/>
                  <a:pt x="12646" y="16171"/>
                  <a:pt x="12664" y="16211"/>
                </a:cubicBezTo>
                <a:cubicBezTo>
                  <a:pt x="12665" y="16214"/>
                  <a:pt x="12667" y="16208"/>
                  <a:pt x="12668" y="16211"/>
                </a:cubicBezTo>
                <a:cubicBezTo>
                  <a:pt x="12709" y="16291"/>
                  <a:pt x="12724" y="16367"/>
                  <a:pt x="12717" y="16451"/>
                </a:cubicBezTo>
                <a:cubicBezTo>
                  <a:pt x="12716" y="16479"/>
                  <a:pt x="12711" y="16513"/>
                  <a:pt x="12704" y="16541"/>
                </a:cubicBezTo>
                <a:cubicBezTo>
                  <a:pt x="12730" y="16455"/>
                  <a:pt x="12770" y="16402"/>
                  <a:pt x="12770" y="16271"/>
                </a:cubicBezTo>
                <a:cubicBezTo>
                  <a:pt x="12770" y="16144"/>
                  <a:pt x="12767" y="16056"/>
                  <a:pt x="12752" y="15987"/>
                </a:cubicBezTo>
                <a:cubicBezTo>
                  <a:pt x="12748" y="15968"/>
                  <a:pt x="12744" y="15958"/>
                  <a:pt x="12739" y="15942"/>
                </a:cubicBezTo>
                <a:cubicBezTo>
                  <a:pt x="12734" y="15926"/>
                  <a:pt x="12727" y="15909"/>
                  <a:pt x="12721" y="15897"/>
                </a:cubicBezTo>
                <a:cubicBezTo>
                  <a:pt x="12709" y="15871"/>
                  <a:pt x="12693" y="15844"/>
                  <a:pt x="12677" y="15822"/>
                </a:cubicBezTo>
                <a:cubicBezTo>
                  <a:pt x="12667" y="15808"/>
                  <a:pt x="12659" y="15791"/>
                  <a:pt x="12646" y="15777"/>
                </a:cubicBezTo>
                <a:cubicBezTo>
                  <a:pt x="12623" y="15751"/>
                  <a:pt x="12604" y="15724"/>
                  <a:pt x="12589" y="15687"/>
                </a:cubicBezTo>
                <a:cubicBezTo>
                  <a:pt x="12527" y="15568"/>
                  <a:pt x="12514" y="15457"/>
                  <a:pt x="12554" y="15343"/>
                </a:cubicBezTo>
                <a:cubicBezTo>
                  <a:pt x="12559" y="15329"/>
                  <a:pt x="12566" y="15309"/>
                  <a:pt x="12571" y="15298"/>
                </a:cubicBezTo>
                <a:cubicBezTo>
                  <a:pt x="12574" y="15293"/>
                  <a:pt x="12573" y="15302"/>
                  <a:pt x="12576" y="15298"/>
                </a:cubicBezTo>
                <a:cubicBezTo>
                  <a:pt x="12602" y="15210"/>
                  <a:pt x="12624" y="15210"/>
                  <a:pt x="12660" y="15313"/>
                </a:cubicBezTo>
                <a:cubicBezTo>
                  <a:pt x="12664" y="15325"/>
                  <a:pt x="12669" y="15343"/>
                  <a:pt x="12673" y="15358"/>
                </a:cubicBezTo>
                <a:cubicBezTo>
                  <a:pt x="12676" y="15367"/>
                  <a:pt x="12679" y="15363"/>
                  <a:pt x="12682" y="15373"/>
                </a:cubicBezTo>
                <a:cubicBezTo>
                  <a:pt x="12704" y="15450"/>
                  <a:pt x="12722" y="15477"/>
                  <a:pt x="12735" y="15478"/>
                </a:cubicBezTo>
                <a:cubicBezTo>
                  <a:pt x="12736" y="15453"/>
                  <a:pt x="12735" y="15430"/>
                  <a:pt x="12735" y="15388"/>
                </a:cubicBezTo>
                <a:cubicBezTo>
                  <a:pt x="12735" y="15353"/>
                  <a:pt x="12732" y="15324"/>
                  <a:pt x="12730" y="15298"/>
                </a:cubicBezTo>
                <a:cubicBezTo>
                  <a:pt x="12714" y="15214"/>
                  <a:pt x="12683" y="15161"/>
                  <a:pt x="12646" y="15148"/>
                </a:cubicBezTo>
                <a:cubicBezTo>
                  <a:pt x="12643" y="15148"/>
                  <a:pt x="12641" y="15149"/>
                  <a:pt x="12638" y="15148"/>
                </a:cubicBezTo>
                <a:close/>
                <a:moveTo>
                  <a:pt x="16516" y="15148"/>
                </a:moveTo>
                <a:cubicBezTo>
                  <a:pt x="16478" y="15148"/>
                  <a:pt x="16449" y="15166"/>
                  <a:pt x="16419" y="15193"/>
                </a:cubicBezTo>
                <a:cubicBezTo>
                  <a:pt x="16405" y="15208"/>
                  <a:pt x="16391" y="15219"/>
                  <a:pt x="16379" y="15238"/>
                </a:cubicBezTo>
                <a:cubicBezTo>
                  <a:pt x="16377" y="15241"/>
                  <a:pt x="16372" y="15250"/>
                  <a:pt x="16370" y="15253"/>
                </a:cubicBezTo>
                <a:cubicBezTo>
                  <a:pt x="16353" y="15280"/>
                  <a:pt x="16340" y="15309"/>
                  <a:pt x="16326" y="15343"/>
                </a:cubicBezTo>
                <a:cubicBezTo>
                  <a:pt x="16322" y="15355"/>
                  <a:pt x="16316" y="15375"/>
                  <a:pt x="16313" y="15388"/>
                </a:cubicBezTo>
                <a:cubicBezTo>
                  <a:pt x="16306" y="15408"/>
                  <a:pt x="16300" y="15426"/>
                  <a:pt x="16295" y="15448"/>
                </a:cubicBezTo>
                <a:cubicBezTo>
                  <a:pt x="16285" y="15490"/>
                  <a:pt x="16280" y="15532"/>
                  <a:pt x="16273" y="15583"/>
                </a:cubicBezTo>
                <a:cubicBezTo>
                  <a:pt x="16262" y="15684"/>
                  <a:pt x="16251" y="15855"/>
                  <a:pt x="16251" y="16017"/>
                </a:cubicBezTo>
                <a:cubicBezTo>
                  <a:pt x="16251" y="16210"/>
                  <a:pt x="16265" y="16369"/>
                  <a:pt x="16295" y="16496"/>
                </a:cubicBezTo>
                <a:cubicBezTo>
                  <a:pt x="16303" y="16529"/>
                  <a:pt x="16316" y="16557"/>
                  <a:pt x="16326" y="16585"/>
                </a:cubicBezTo>
                <a:cubicBezTo>
                  <a:pt x="16330" y="16597"/>
                  <a:pt x="16330" y="16605"/>
                  <a:pt x="16335" y="16615"/>
                </a:cubicBezTo>
                <a:cubicBezTo>
                  <a:pt x="16350" y="16651"/>
                  <a:pt x="16369" y="16681"/>
                  <a:pt x="16388" y="16705"/>
                </a:cubicBezTo>
                <a:cubicBezTo>
                  <a:pt x="16392" y="16710"/>
                  <a:pt x="16396" y="16716"/>
                  <a:pt x="16401" y="16720"/>
                </a:cubicBezTo>
                <a:cubicBezTo>
                  <a:pt x="16408" y="16727"/>
                  <a:pt x="16414" y="16730"/>
                  <a:pt x="16423" y="16735"/>
                </a:cubicBezTo>
                <a:cubicBezTo>
                  <a:pt x="16448" y="16749"/>
                  <a:pt x="16474" y="16765"/>
                  <a:pt x="16511" y="16765"/>
                </a:cubicBezTo>
                <a:cubicBezTo>
                  <a:pt x="16570" y="16765"/>
                  <a:pt x="16608" y="16748"/>
                  <a:pt x="16635" y="16705"/>
                </a:cubicBezTo>
                <a:cubicBezTo>
                  <a:pt x="16648" y="16667"/>
                  <a:pt x="16664" y="16570"/>
                  <a:pt x="16670" y="16481"/>
                </a:cubicBezTo>
                <a:cubicBezTo>
                  <a:pt x="16673" y="16450"/>
                  <a:pt x="16674" y="16426"/>
                  <a:pt x="16675" y="16406"/>
                </a:cubicBezTo>
                <a:cubicBezTo>
                  <a:pt x="16668" y="16337"/>
                  <a:pt x="16650" y="16352"/>
                  <a:pt x="16626" y="16451"/>
                </a:cubicBezTo>
                <a:cubicBezTo>
                  <a:pt x="16612" y="16510"/>
                  <a:pt x="16591" y="16562"/>
                  <a:pt x="16569" y="16600"/>
                </a:cubicBezTo>
                <a:cubicBezTo>
                  <a:pt x="16565" y="16608"/>
                  <a:pt x="16564" y="16609"/>
                  <a:pt x="16560" y="16615"/>
                </a:cubicBezTo>
                <a:cubicBezTo>
                  <a:pt x="16533" y="16690"/>
                  <a:pt x="16499" y="16714"/>
                  <a:pt x="16467" y="16675"/>
                </a:cubicBezTo>
                <a:cubicBezTo>
                  <a:pt x="16459" y="16669"/>
                  <a:pt x="16452" y="16644"/>
                  <a:pt x="16445" y="16630"/>
                </a:cubicBezTo>
                <a:cubicBezTo>
                  <a:pt x="16433" y="16607"/>
                  <a:pt x="16420" y="16579"/>
                  <a:pt x="16410" y="16541"/>
                </a:cubicBezTo>
                <a:cubicBezTo>
                  <a:pt x="16392" y="16482"/>
                  <a:pt x="16380" y="16408"/>
                  <a:pt x="16370" y="16316"/>
                </a:cubicBezTo>
                <a:cubicBezTo>
                  <a:pt x="16368" y="16299"/>
                  <a:pt x="16367" y="16274"/>
                  <a:pt x="16366" y="16256"/>
                </a:cubicBezTo>
                <a:cubicBezTo>
                  <a:pt x="16363" y="16229"/>
                  <a:pt x="16358" y="16211"/>
                  <a:pt x="16357" y="16181"/>
                </a:cubicBezTo>
                <a:cubicBezTo>
                  <a:pt x="16355" y="16157"/>
                  <a:pt x="16353" y="16132"/>
                  <a:pt x="16352" y="16106"/>
                </a:cubicBezTo>
                <a:cubicBezTo>
                  <a:pt x="16337" y="15730"/>
                  <a:pt x="16389" y="15333"/>
                  <a:pt x="16463" y="15253"/>
                </a:cubicBezTo>
                <a:cubicBezTo>
                  <a:pt x="16486" y="15228"/>
                  <a:pt x="16509" y="15236"/>
                  <a:pt x="16538" y="15283"/>
                </a:cubicBezTo>
                <a:cubicBezTo>
                  <a:pt x="16544" y="15289"/>
                  <a:pt x="16550" y="15304"/>
                  <a:pt x="16556" y="15313"/>
                </a:cubicBezTo>
                <a:cubicBezTo>
                  <a:pt x="16558" y="15317"/>
                  <a:pt x="16562" y="15324"/>
                  <a:pt x="16564" y="15328"/>
                </a:cubicBezTo>
                <a:cubicBezTo>
                  <a:pt x="16577" y="15350"/>
                  <a:pt x="16588" y="15365"/>
                  <a:pt x="16600" y="15403"/>
                </a:cubicBezTo>
                <a:cubicBezTo>
                  <a:pt x="16602" y="15409"/>
                  <a:pt x="16602" y="15413"/>
                  <a:pt x="16604" y="15418"/>
                </a:cubicBezTo>
                <a:cubicBezTo>
                  <a:pt x="16607" y="15427"/>
                  <a:pt x="16610" y="15440"/>
                  <a:pt x="16613" y="15448"/>
                </a:cubicBezTo>
                <a:cubicBezTo>
                  <a:pt x="16617" y="15458"/>
                  <a:pt x="16623" y="15468"/>
                  <a:pt x="16626" y="15478"/>
                </a:cubicBezTo>
                <a:cubicBezTo>
                  <a:pt x="16663" y="15553"/>
                  <a:pt x="16666" y="15512"/>
                  <a:pt x="16666" y="15373"/>
                </a:cubicBezTo>
                <a:cubicBezTo>
                  <a:pt x="16666" y="15339"/>
                  <a:pt x="16665" y="15324"/>
                  <a:pt x="16662" y="15298"/>
                </a:cubicBezTo>
                <a:cubicBezTo>
                  <a:pt x="16657" y="15266"/>
                  <a:pt x="16647" y="15242"/>
                  <a:pt x="16640" y="15223"/>
                </a:cubicBezTo>
                <a:cubicBezTo>
                  <a:pt x="16626" y="15203"/>
                  <a:pt x="16606" y="15183"/>
                  <a:pt x="16569" y="15163"/>
                </a:cubicBezTo>
                <a:cubicBezTo>
                  <a:pt x="16551" y="15154"/>
                  <a:pt x="16537" y="15150"/>
                  <a:pt x="16520" y="15148"/>
                </a:cubicBezTo>
                <a:lnTo>
                  <a:pt x="16516" y="15148"/>
                </a:lnTo>
                <a:close/>
                <a:moveTo>
                  <a:pt x="8993" y="15163"/>
                </a:moveTo>
                <a:cubicBezTo>
                  <a:pt x="8974" y="15164"/>
                  <a:pt x="8952" y="15175"/>
                  <a:pt x="8936" y="15178"/>
                </a:cubicBezTo>
                <a:cubicBezTo>
                  <a:pt x="8913" y="15183"/>
                  <a:pt x="8895" y="15186"/>
                  <a:pt x="8887" y="15193"/>
                </a:cubicBezTo>
                <a:cubicBezTo>
                  <a:pt x="8881" y="15198"/>
                  <a:pt x="8882" y="15205"/>
                  <a:pt x="8879" y="15208"/>
                </a:cubicBezTo>
                <a:cubicBezTo>
                  <a:pt x="8876" y="15213"/>
                  <a:pt x="8870" y="15203"/>
                  <a:pt x="8870" y="15208"/>
                </a:cubicBezTo>
                <a:cubicBezTo>
                  <a:pt x="8870" y="15221"/>
                  <a:pt x="8873" y="15240"/>
                  <a:pt x="8879" y="15253"/>
                </a:cubicBezTo>
                <a:cubicBezTo>
                  <a:pt x="8883" y="15259"/>
                  <a:pt x="8886" y="15261"/>
                  <a:pt x="8892" y="15268"/>
                </a:cubicBezTo>
                <a:cubicBezTo>
                  <a:pt x="8897" y="15277"/>
                  <a:pt x="8900" y="15293"/>
                  <a:pt x="8905" y="15298"/>
                </a:cubicBezTo>
                <a:cubicBezTo>
                  <a:pt x="8937" y="15327"/>
                  <a:pt x="8938" y="15352"/>
                  <a:pt x="8927" y="15957"/>
                </a:cubicBezTo>
                <a:cubicBezTo>
                  <a:pt x="8925" y="16105"/>
                  <a:pt x="8921" y="16211"/>
                  <a:pt x="8918" y="16301"/>
                </a:cubicBezTo>
                <a:cubicBezTo>
                  <a:pt x="8915" y="16552"/>
                  <a:pt x="8908" y="16643"/>
                  <a:pt x="8883" y="16690"/>
                </a:cubicBezTo>
                <a:cubicBezTo>
                  <a:pt x="8872" y="16710"/>
                  <a:pt x="8867" y="16724"/>
                  <a:pt x="8870" y="16735"/>
                </a:cubicBezTo>
                <a:cubicBezTo>
                  <a:pt x="8868" y="16759"/>
                  <a:pt x="8898" y="16764"/>
                  <a:pt x="8954" y="16765"/>
                </a:cubicBezTo>
                <a:cubicBezTo>
                  <a:pt x="8958" y="16765"/>
                  <a:pt x="8962" y="16765"/>
                  <a:pt x="8967" y="16765"/>
                </a:cubicBezTo>
                <a:cubicBezTo>
                  <a:pt x="8972" y="16765"/>
                  <a:pt x="8970" y="16765"/>
                  <a:pt x="8976" y="16765"/>
                </a:cubicBezTo>
                <a:cubicBezTo>
                  <a:pt x="9102" y="16765"/>
                  <a:pt x="9123" y="16739"/>
                  <a:pt x="9060" y="16660"/>
                </a:cubicBezTo>
                <a:cubicBezTo>
                  <a:pt x="9057" y="16656"/>
                  <a:pt x="9058" y="16650"/>
                  <a:pt x="9055" y="16645"/>
                </a:cubicBezTo>
                <a:cubicBezTo>
                  <a:pt x="9053" y="16636"/>
                  <a:pt x="9049" y="16626"/>
                  <a:pt x="9046" y="16615"/>
                </a:cubicBezTo>
                <a:cubicBezTo>
                  <a:pt x="9045" y="16611"/>
                  <a:pt x="9047" y="16605"/>
                  <a:pt x="9046" y="16600"/>
                </a:cubicBezTo>
                <a:cubicBezTo>
                  <a:pt x="9040" y="16582"/>
                  <a:pt x="9036" y="16560"/>
                  <a:pt x="9033" y="16526"/>
                </a:cubicBezTo>
                <a:cubicBezTo>
                  <a:pt x="9032" y="16514"/>
                  <a:pt x="9030" y="16493"/>
                  <a:pt x="9029" y="16481"/>
                </a:cubicBezTo>
                <a:cubicBezTo>
                  <a:pt x="9027" y="16439"/>
                  <a:pt x="9024" y="16399"/>
                  <a:pt x="9024" y="16331"/>
                </a:cubicBezTo>
                <a:cubicBezTo>
                  <a:pt x="9024" y="16216"/>
                  <a:pt x="9025" y="16148"/>
                  <a:pt x="9029" y="16106"/>
                </a:cubicBezTo>
                <a:cubicBezTo>
                  <a:pt x="9029" y="16103"/>
                  <a:pt x="9033" y="16095"/>
                  <a:pt x="9033" y="16091"/>
                </a:cubicBezTo>
                <a:cubicBezTo>
                  <a:pt x="9037" y="16044"/>
                  <a:pt x="9045" y="16032"/>
                  <a:pt x="9060" y="16032"/>
                </a:cubicBezTo>
                <a:cubicBezTo>
                  <a:pt x="9080" y="16032"/>
                  <a:pt x="9102" y="16133"/>
                  <a:pt x="9135" y="16346"/>
                </a:cubicBezTo>
                <a:cubicBezTo>
                  <a:pt x="9139" y="16369"/>
                  <a:pt x="9140" y="16380"/>
                  <a:pt x="9144" y="16406"/>
                </a:cubicBezTo>
                <a:lnTo>
                  <a:pt x="9201" y="16765"/>
                </a:lnTo>
                <a:lnTo>
                  <a:pt x="9210" y="16765"/>
                </a:lnTo>
                <a:lnTo>
                  <a:pt x="9342" y="16765"/>
                </a:lnTo>
                <a:lnTo>
                  <a:pt x="9360" y="16765"/>
                </a:lnTo>
                <a:lnTo>
                  <a:pt x="9311" y="16600"/>
                </a:lnTo>
                <a:lnTo>
                  <a:pt x="9311" y="16585"/>
                </a:lnTo>
                <a:cubicBezTo>
                  <a:pt x="9310" y="16580"/>
                  <a:pt x="9309" y="16577"/>
                  <a:pt x="9307" y="16570"/>
                </a:cubicBezTo>
                <a:cubicBezTo>
                  <a:pt x="9297" y="16537"/>
                  <a:pt x="9286" y="16497"/>
                  <a:pt x="9276" y="16451"/>
                </a:cubicBezTo>
                <a:cubicBezTo>
                  <a:pt x="9274" y="16441"/>
                  <a:pt x="9269" y="16431"/>
                  <a:pt x="9267" y="16421"/>
                </a:cubicBezTo>
                <a:cubicBezTo>
                  <a:pt x="9248" y="16336"/>
                  <a:pt x="9230" y="16253"/>
                  <a:pt x="9219" y="16181"/>
                </a:cubicBezTo>
                <a:lnTo>
                  <a:pt x="9183" y="15942"/>
                </a:lnTo>
                <a:lnTo>
                  <a:pt x="9219" y="15882"/>
                </a:lnTo>
                <a:cubicBezTo>
                  <a:pt x="9237" y="15848"/>
                  <a:pt x="9250" y="15806"/>
                  <a:pt x="9258" y="15747"/>
                </a:cubicBezTo>
                <a:cubicBezTo>
                  <a:pt x="9259" y="15745"/>
                  <a:pt x="9258" y="15734"/>
                  <a:pt x="9258" y="15732"/>
                </a:cubicBezTo>
                <a:cubicBezTo>
                  <a:pt x="9264" y="15691"/>
                  <a:pt x="9266" y="15658"/>
                  <a:pt x="9267" y="15612"/>
                </a:cubicBezTo>
                <a:cubicBezTo>
                  <a:pt x="9267" y="15603"/>
                  <a:pt x="9267" y="15592"/>
                  <a:pt x="9267" y="15583"/>
                </a:cubicBezTo>
                <a:cubicBezTo>
                  <a:pt x="9267" y="15533"/>
                  <a:pt x="9263" y="15479"/>
                  <a:pt x="9258" y="15433"/>
                </a:cubicBezTo>
                <a:cubicBezTo>
                  <a:pt x="9257" y="15420"/>
                  <a:pt x="9256" y="15415"/>
                  <a:pt x="9254" y="15403"/>
                </a:cubicBezTo>
                <a:cubicBezTo>
                  <a:pt x="9252" y="15389"/>
                  <a:pt x="9252" y="15371"/>
                  <a:pt x="9250" y="15358"/>
                </a:cubicBezTo>
                <a:cubicBezTo>
                  <a:pt x="9245" y="15332"/>
                  <a:pt x="9238" y="15303"/>
                  <a:pt x="9232" y="15283"/>
                </a:cubicBezTo>
                <a:cubicBezTo>
                  <a:pt x="9221" y="15251"/>
                  <a:pt x="9206" y="15240"/>
                  <a:pt x="9188" y="15223"/>
                </a:cubicBezTo>
                <a:cubicBezTo>
                  <a:pt x="9176" y="15212"/>
                  <a:pt x="9160" y="15201"/>
                  <a:pt x="9139" y="15193"/>
                </a:cubicBezTo>
                <a:cubicBezTo>
                  <a:pt x="9128" y="15189"/>
                  <a:pt x="9117" y="15180"/>
                  <a:pt x="9104" y="15178"/>
                </a:cubicBezTo>
                <a:cubicBezTo>
                  <a:pt x="9080" y="15173"/>
                  <a:pt x="9058" y="15165"/>
                  <a:pt x="9033" y="15163"/>
                </a:cubicBezTo>
                <a:cubicBezTo>
                  <a:pt x="9019" y="15163"/>
                  <a:pt x="9006" y="15163"/>
                  <a:pt x="8993" y="15163"/>
                </a:cubicBezTo>
                <a:close/>
                <a:moveTo>
                  <a:pt x="9501" y="15163"/>
                </a:moveTo>
                <a:cubicBezTo>
                  <a:pt x="9430" y="15163"/>
                  <a:pt x="9391" y="15199"/>
                  <a:pt x="9395" y="15238"/>
                </a:cubicBezTo>
                <a:cubicBezTo>
                  <a:pt x="9399" y="15249"/>
                  <a:pt x="9403" y="15257"/>
                  <a:pt x="9413" y="15268"/>
                </a:cubicBezTo>
                <a:cubicBezTo>
                  <a:pt x="9419" y="15277"/>
                  <a:pt x="9422" y="15290"/>
                  <a:pt x="9431" y="15298"/>
                </a:cubicBezTo>
                <a:cubicBezTo>
                  <a:pt x="9467" y="15331"/>
                  <a:pt x="9472" y="15533"/>
                  <a:pt x="9453" y="16241"/>
                </a:cubicBezTo>
                <a:cubicBezTo>
                  <a:pt x="9448" y="16417"/>
                  <a:pt x="9438" y="16512"/>
                  <a:pt x="9431" y="16570"/>
                </a:cubicBezTo>
                <a:cubicBezTo>
                  <a:pt x="9429" y="16591"/>
                  <a:pt x="9429" y="16618"/>
                  <a:pt x="9426" y="16630"/>
                </a:cubicBezTo>
                <a:cubicBezTo>
                  <a:pt x="9421" y="16653"/>
                  <a:pt x="9413" y="16652"/>
                  <a:pt x="9404" y="16660"/>
                </a:cubicBezTo>
                <a:cubicBezTo>
                  <a:pt x="9392" y="16676"/>
                  <a:pt x="9378" y="16704"/>
                  <a:pt x="9378" y="16720"/>
                </a:cubicBezTo>
                <a:cubicBezTo>
                  <a:pt x="9378" y="16740"/>
                  <a:pt x="9434" y="16762"/>
                  <a:pt x="9501" y="16765"/>
                </a:cubicBezTo>
                <a:cubicBezTo>
                  <a:pt x="9569" y="16769"/>
                  <a:pt x="9625" y="16745"/>
                  <a:pt x="9625" y="16720"/>
                </a:cubicBezTo>
                <a:cubicBezTo>
                  <a:pt x="9625" y="16708"/>
                  <a:pt x="9623" y="16702"/>
                  <a:pt x="9616" y="16690"/>
                </a:cubicBezTo>
                <a:cubicBezTo>
                  <a:pt x="9610" y="16686"/>
                  <a:pt x="9603" y="16666"/>
                  <a:pt x="9599" y="16660"/>
                </a:cubicBezTo>
                <a:cubicBezTo>
                  <a:pt x="9595" y="16657"/>
                  <a:pt x="9594" y="16662"/>
                  <a:pt x="9590" y="16660"/>
                </a:cubicBezTo>
                <a:cubicBezTo>
                  <a:pt x="9588" y="16660"/>
                  <a:pt x="9587" y="16661"/>
                  <a:pt x="9585" y="16660"/>
                </a:cubicBezTo>
                <a:cubicBezTo>
                  <a:pt x="9554" y="16642"/>
                  <a:pt x="9550" y="16595"/>
                  <a:pt x="9546" y="15987"/>
                </a:cubicBezTo>
                <a:cubicBezTo>
                  <a:pt x="9541" y="15365"/>
                  <a:pt x="9545" y="15326"/>
                  <a:pt x="9576" y="15298"/>
                </a:cubicBezTo>
                <a:cubicBezTo>
                  <a:pt x="9581" y="15294"/>
                  <a:pt x="9582" y="15287"/>
                  <a:pt x="9585" y="15283"/>
                </a:cubicBezTo>
                <a:cubicBezTo>
                  <a:pt x="9597" y="15255"/>
                  <a:pt x="9603" y="15226"/>
                  <a:pt x="9603" y="15208"/>
                </a:cubicBezTo>
                <a:cubicBezTo>
                  <a:pt x="9590" y="15182"/>
                  <a:pt x="9555" y="15163"/>
                  <a:pt x="9501" y="15163"/>
                </a:cubicBezTo>
                <a:close/>
                <a:moveTo>
                  <a:pt x="10177" y="15163"/>
                </a:moveTo>
                <a:cubicBezTo>
                  <a:pt x="10176" y="15169"/>
                  <a:pt x="10176" y="15171"/>
                  <a:pt x="10177" y="15178"/>
                </a:cubicBezTo>
                <a:cubicBezTo>
                  <a:pt x="10174" y="15184"/>
                  <a:pt x="10174" y="15202"/>
                  <a:pt x="10173" y="15208"/>
                </a:cubicBezTo>
                <a:lnTo>
                  <a:pt x="10204" y="15283"/>
                </a:lnTo>
                <a:cubicBezTo>
                  <a:pt x="10205" y="15287"/>
                  <a:pt x="10207" y="15297"/>
                  <a:pt x="10208" y="15298"/>
                </a:cubicBezTo>
                <a:cubicBezTo>
                  <a:pt x="10216" y="15310"/>
                  <a:pt x="10221" y="15312"/>
                  <a:pt x="10226" y="15328"/>
                </a:cubicBezTo>
                <a:cubicBezTo>
                  <a:pt x="10229" y="15340"/>
                  <a:pt x="10233" y="15363"/>
                  <a:pt x="10235" y="15373"/>
                </a:cubicBezTo>
                <a:lnTo>
                  <a:pt x="10252" y="15418"/>
                </a:lnTo>
                <a:lnTo>
                  <a:pt x="10248" y="16032"/>
                </a:lnTo>
                <a:lnTo>
                  <a:pt x="10239" y="16645"/>
                </a:lnTo>
                <a:lnTo>
                  <a:pt x="10182" y="16660"/>
                </a:lnTo>
                <a:cubicBezTo>
                  <a:pt x="10165" y="16675"/>
                  <a:pt x="10151" y="16671"/>
                  <a:pt x="10137" y="16660"/>
                </a:cubicBezTo>
                <a:cubicBezTo>
                  <a:pt x="10135" y="16657"/>
                  <a:pt x="10131" y="16665"/>
                  <a:pt x="10129" y="16660"/>
                </a:cubicBezTo>
                <a:cubicBezTo>
                  <a:pt x="10127" y="16657"/>
                  <a:pt x="10126" y="16638"/>
                  <a:pt x="10124" y="16630"/>
                </a:cubicBezTo>
                <a:cubicBezTo>
                  <a:pt x="10117" y="16621"/>
                  <a:pt x="10110" y="16615"/>
                  <a:pt x="10107" y="16600"/>
                </a:cubicBezTo>
                <a:cubicBezTo>
                  <a:pt x="10096" y="16559"/>
                  <a:pt x="10053" y="16235"/>
                  <a:pt x="10009" y="15882"/>
                </a:cubicBezTo>
                <a:cubicBezTo>
                  <a:pt x="10008" y="15873"/>
                  <a:pt x="10006" y="15861"/>
                  <a:pt x="10005" y="15852"/>
                </a:cubicBezTo>
                <a:cubicBezTo>
                  <a:pt x="9960" y="15488"/>
                  <a:pt x="9912" y="15187"/>
                  <a:pt x="9899" y="15178"/>
                </a:cubicBezTo>
                <a:cubicBezTo>
                  <a:pt x="9895" y="15176"/>
                  <a:pt x="9891" y="15187"/>
                  <a:pt x="9886" y="15208"/>
                </a:cubicBezTo>
                <a:cubicBezTo>
                  <a:pt x="9884" y="15214"/>
                  <a:pt x="9883" y="15216"/>
                  <a:pt x="9881" y="15223"/>
                </a:cubicBezTo>
                <a:cubicBezTo>
                  <a:pt x="9877" y="15241"/>
                  <a:pt x="9873" y="15269"/>
                  <a:pt x="9868" y="15298"/>
                </a:cubicBezTo>
                <a:cubicBezTo>
                  <a:pt x="9865" y="15316"/>
                  <a:pt x="9862" y="15336"/>
                  <a:pt x="9859" y="15358"/>
                </a:cubicBezTo>
                <a:cubicBezTo>
                  <a:pt x="9842" y="15473"/>
                  <a:pt x="9824" y="15633"/>
                  <a:pt x="9797" y="15867"/>
                </a:cubicBezTo>
                <a:cubicBezTo>
                  <a:pt x="9794" y="15899"/>
                  <a:pt x="9792" y="15912"/>
                  <a:pt x="9788" y="15942"/>
                </a:cubicBezTo>
                <a:cubicBezTo>
                  <a:pt x="9781" y="16006"/>
                  <a:pt x="9774" y="16077"/>
                  <a:pt x="9766" y="16136"/>
                </a:cubicBezTo>
                <a:cubicBezTo>
                  <a:pt x="9760" y="16193"/>
                  <a:pt x="9750" y="16255"/>
                  <a:pt x="9744" y="16301"/>
                </a:cubicBezTo>
                <a:cubicBezTo>
                  <a:pt x="9741" y="16329"/>
                  <a:pt x="9739" y="16351"/>
                  <a:pt x="9735" y="16376"/>
                </a:cubicBezTo>
                <a:cubicBezTo>
                  <a:pt x="9728" y="16425"/>
                  <a:pt x="9719" y="16477"/>
                  <a:pt x="9713" y="16511"/>
                </a:cubicBezTo>
                <a:cubicBezTo>
                  <a:pt x="9702" y="16571"/>
                  <a:pt x="9692" y="16612"/>
                  <a:pt x="9682" y="16630"/>
                </a:cubicBezTo>
                <a:cubicBezTo>
                  <a:pt x="9681" y="16633"/>
                  <a:pt x="9679" y="16643"/>
                  <a:pt x="9678" y="16645"/>
                </a:cubicBezTo>
                <a:cubicBezTo>
                  <a:pt x="9658" y="16676"/>
                  <a:pt x="9643" y="16716"/>
                  <a:pt x="9643" y="16735"/>
                </a:cubicBezTo>
                <a:cubicBezTo>
                  <a:pt x="9643" y="16746"/>
                  <a:pt x="9655" y="16743"/>
                  <a:pt x="9674" y="16750"/>
                </a:cubicBezTo>
                <a:cubicBezTo>
                  <a:pt x="9778" y="16744"/>
                  <a:pt x="9821" y="16726"/>
                  <a:pt x="9797" y="16660"/>
                </a:cubicBezTo>
                <a:cubicBezTo>
                  <a:pt x="9770" y="16656"/>
                  <a:pt x="9762" y="16601"/>
                  <a:pt x="9771" y="16481"/>
                </a:cubicBezTo>
                <a:cubicBezTo>
                  <a:pt x="9771" y="16478"/>
                  <a:pt x="9771" y="16468"/>
                  <a:pt x="9771" y="16466"/>
                </a:cubicBezTo>
                <a:cubicBezTo>
                  <a:pt x="9771" y="16459"/>
                  <a:pt x="9770" y="16458"/>
                  <a:pt x="9771" y="16451"/>
                </a:cubicBezTo>
                <a:cubicBezTo>
                  <a:pt x="9773" y="16427"/>
                  <a:pt x="9776" y="16404"/>
                  <a:pt x="9780" y="16376"/>
                </a:cubicBezTo>
                <a:cubicBezTo>
                  <a:pt x="9801" y="16201"/>
                  <a:pt x="9804" y="16190"/>
                  <a:pt x="9868" y="16211"/>
                </a:cubicBezTo>
                <a:cubicBezTo>
                  <a:pt x="9872" y="16212"/>
                  <a:pt x="9874" y="16210"/>
                  <a:pt x="9877" y="16211"/>
                </a:cubicBezTo>
                <a:cubicBezTo>
                  <a:pt x="9927" y="16214"/>
                  <a:pt x="9942" y="16245"/>
                  <a:pt x="9961" y="16376"/>
                </a:cubicBezTo>
                <a:cubicBezTo>
                  <a:pt x="9961" y="16379"/>
                  <a:pt x="9960" y="16387"/>
                  <a:pt x="9961" y="16391"/>
                </a:cubicBezTo>
                <a:cubicBezTo>
                  <a:pt x="9961" y="16396"/>
                  <a:pt x="9965" y="16401"/>
                  <a:pt x="9965" y="16406"/>
                </a:cubicBezTo>
                <a:cubicBezTo>
                  <a:pt x="9988" y="16561"/>
                  <a:pt x="9981" y="16645"/>
                  <a:pt x="9952" y="16660"/>
                </a:cubicBezTo>
                <a:cubicBezTo>
                  <a:pt x="9933" y="16734"/>
                  <a:pt x="9937" y="16760"/>
                  <a:pt x="10071" y="16765"/>
                </a:cubicBezTo>
                <a:cubicBezTo>
                  <a:pt x="10073" y="16765"/>
                  <a:pt x="10078" y="16765"/>
                  <a:pt x="10080" y="16765"/>
                </a:cubicBezTo>
                <a:cubicBezTo>
                  <a:pt x="10127" y="16767"/>
                  <a:pt x="10188" y="16765"/>
                  <a:pt x="10270" y="16765"/>
                </a:cubicBezTo>
                <a:lnTo>
                  <a:pt x="10464" y="16765"/>
                </a:lnTo>
                <a:lnTo>
                  <a:pt x="10610" y="16765"/>
                </a:lnTo>
                <a:lnTo>
                  <a:pt x="10610" y="16541"/>
                </a:lnTo>
                <a:cubicBezTo>
                  <a:pt x="10610" y="16423"/>
                  <a:pt x="10606" y="16331"/>
                  <a:pt x="10601" y="16331"/>
                </a:cubicBezTo>
                <a:cubicBezTo>
                  <a:pt x="10598" y="16331"/>
                  <a:pt x="10582" y="16381"/>
                  <a:pt x="10570" y="16421"/>
                </a:cubicBezTo>
                <a:lnTo>
                  <a:pt x="10566" y="16451"/>
                </a:lnTo>
                <a:lnTo>
                  <a:pt x="10561" y="16466"/>
                </a:lnTo>
                <a:cubicBezTo>
                  <a:pt x="10552" y="16500"/>
                  <a:pt x="10543" y="16533"/>
                  <a:pt x="10535" y="16556"/>
                </a:cubicBezTo>
                <a:cubicBezTo>
                  <a:pt x="10534" y="16558"/>
                  <a:pt x="10532" y="16553"/>
                  <a:pt x="10531" y="16556"/>
                </a:cubicBezTo>
                <a:cubicBezTo>
                  <a:pt x="10508" y="16616"/>
                  <a:pt x="10488" y="16629"/>
                  <a:pt x="10438" y="16630"/>
                </a:cubicBezTo>
                <a:cubicBezTo>
                  <a:pt x="10394" y="16632"/>
                  <a:pt x="10352" y="16623"/>
                  <a:pt x="10349" y="16600"/>
                </a:cubicBezTo>
                <a:cubicBezTo>
                  <a:pt x="10349" y="16600"/>
                  <a:pt x="10349" y="16586"/>
                  <a:pt x="10349" y="16585"/>
                </a:cubicBezTo>
                <a:lnTo>
                  <a:pt x="10345" y="16585"/>
                </a:lnTo>
                <a:lnTo>
                  <a:pt x="10341" y="15972"/>
                </a:lnTo>
                <a:cubicBezTo>
                  <a:pt x="10340" y="15857"/>
                  <a:pt x="10341" y="15780"/>
                  <a:pt x="10341" y="15702"/>
                </a:cubicBezTo>
                <a:cubicBezTo>
                  <a:pt x="10341" y="15698"/>
                  <a:pt x="10341" y="15692"/>
                  <a:pt x="10341" y="15687"/>
                </a:cubicBezTo>
                <a:cubicBezTo>
                  <a:pt x="10342" y="15578"/>
                  <a:pt x="10348" y="15508"/>
                  <a:pt x="10354" y="15448"/>
                </a:cubicBezTo>
                <a:cubicBezTo>
                  <a:pt x="10358" y="15345"/>
                  <a:pt x="10365" y="15313"/>
                  <a:pt x="10380" y="15298"/>
                </a:cubicBezTo>
                <a:cubicBezTo>
                  <a:pt x="10383" y="15291"/>
                  <a:pt x="10382" y="15276"/>
                  <a:pt x="10385" y="15268"/>
                </a:cubicBezTo>
                <a:cubicBezTo>
                  <a:pt x="10389" y="15257"/>
                  <a:pt x="10391" y="15263"/>
                  <a:pt x="10394" y="15253"/>
                </a:cubicBezTo>
                <a:cubicBezTo>
                  <a:pt x="10402" y="15240"/>
                  <a:pt x="10401" y="15220"/>
                  <a:pt x="10407" y="15208"/>
                </a:cubicBezTo>
                <a:cubicBezTo>
                  <a:pt x="10393" y="15181"/>
                  <a:pt x="10354" y="15163"/>
                  <a:pt x="10288" y="15163"/>
                </a:cubicBezTo>
                <a:lnTo>
                  <a:pt x="10177" y="15163"/>
                </a:lnTo>
                <a:close/>
                <a:moveTo>
                  <a:pt x="13583" y="15163"/>
                </a:moveTo>
                <a:cubicBezTo>
                  <a:pt x="13579" y="15165"/>
                  <a:pt x="13574" y="15172"/>
                  <a:pt x="13570" y="15193"/>
                </a:cubicBezTo>
                <a:cubicBezTo>
                  <a:pt x="13557" y="15255"/>
                  <a:pt x="13540" y="15404"/>
                  <a:pt x="13521" y="15553"/>
                </a:cubicBezTo>
                <a:cubicBezTo>
                  <a:pt x="13511" y="15630"/>
                  <a:pt x="13501" y="15696"/>
                  <a:pt x="13490" y="15792"/>
                </a:cubicBezTo>
                <a:cubicBezTo>
                  <a:pt x="13488" y="15806"/>
                  <a:pt x="13487" y="15807"/>
                  <a:pt x="13486" y="15822"/>
                </a:cubicBezTo>
                <a:cubicBezTo>
                  <a:pt x="13474" y="15922"/>
                  <a:pt x="13471" y="15936"/>
                  <a:pt x="13455" y="16077"/>
                </a:cubicBezTo>
                <a:cubicBezTo>
                  <a:pt x="13412" y="16457"/>
                  <a:pt x="13383" y="16641"/>
                  <a:pt x="13362" y="16660"/>
                </a:cubicBezTo>
                <a:cubicBezTo>
                  <a:pt x="13359" y="16663"/>
                  <a:pt x="13360" y="16657"/>
                  <a:pt x="13358" y="16660"/>
                </a:cubicBezTo>
                <a:lnTo>
                  <a:pt x="13335" y="16720"/>
                </a:lnTo>
                <a:cubicBezTo>
                  <a:pt x="13338" y="16729"/>
                  <a:pt x="13350" y="16731"/>
                  <a:pt x="13366" y="16735"/>
                </a:cubicBezTo>
                <a:cubicBezTo>
                  <a:pt x="13446" y="16723"/>
                  <a:pt x="13490" y="16704"/>
                  <a:pt x="13472" y="16660"/>
                </a:cubicBezTo>
                <a:cubicBezTo>
                  <a:pt x="13442" y="16585"/>
                  <a:pt x="13440" y="16532"/>
                  <a:pt x="13459" y="16361"/>
                </a:cubicBezTo>
                <a:cubicBezTo>
                  <a:pt x="13483" y="16148"/>
                  <a:pt x="13541" y="16094"/>
                  <a:pt x="13592" y="16196"/>
                </a:cubicBezTo>
                <a:cubicBezTo>
                  <a:pt x="13619" y="16206"/>
                  <a:pt x="13629" y="16250"/>
                  <a:pt x="13645" y="16376"/>
                </a:cubicBezTo>
                <a:cubicBezTo>
                  <a:pt x="13646" y="16385"/>
                  <a:pt x="13648" y="16384"/>
                  <a:pt x="13649" y="16391"/>
                </a:cubicBezTo>
                <a:cubicBezTo>
                  <a:pt x="13650" y="16396"/>
                  <a:pt x="13648" y="16400"/>
                  <a:pt x="13649" y="16406"/>
                </a:cubicBezTo>
                <a:cubicBezTo>
                  <a:pt x="13663" y="16479"/>
                  <a:pt x="13665" y="16518"/>
                  <a:pt x="13662" y="16556"/>
                </a:cubicBezTo>
                <a:cubicBezTo>
                  <a:pt x="13666" y="16628"/>
                  <a:pt x="13660" y="16660"/>
                  <a:pt x="13636" y="16660"/>
                </a:cubicBezTo>
                <a:cubicBezTo>
                  <a:pt x="13626" y="16684"/>
                  <a:pt x="13623" y="16706"/>
                  <a:pt x="13623" y="16720"/>
                </a:cubicBezTo>
                <a:cubicBezTo>
                  <a:pt x="13626" y="16757"/>
                  <a:pt x="13678" y="16767"/>
                  <a:pt x="13852" y="16765"/>
                </a:cubicBezTo>
                <a:cubicBezTo>
                  <a:pt x="13950" y="16764"/>
                  <a:pt x="13991" y="16758"/>
                  <a:pt x="14025" y="16750"/>
                </a:cubicBezTo>
                <a:cubicBezTo>
                  <a:pt x="14063" y="16735"/>
                  <a:pt x="14067" y="16700"/>
                  <a:pt x="14055" y="16645"/>
                </a:cubicBezTo>
                <a:cubicBezTo>
                  <a:pt x="14039" y="16630"/>
                  <a:pt x="14031" y="16593"/>
                  <a:pt x="14029" y="16481"/>
                </a:cubicBezTo>
                <a:cubicBezTo>
                  <a:pt x="14013" y="16320"/>
                  <a:pt x="14018" y="16108"/>
                  <a:pt x="14042" y="16032"/>
                </a:cubicBezTo>
                <a:cubicBezTo>
                  <a:pt x="14044" y="16025"/>
                  <a:pt x="14049" y="16021"/>
                  <a:pt x="14051" y="16017"/>
                </a:cubicBezTo>
                <a:cubicBezTo>
                  <a:pt x="14053" y="16013"/>
                  <a:pt x="14054" y="16019"/>
                  <a:pt x="14055" y="16017"/>
                </a:cubicBezTo>
                <a:cubicBezTo>
                  <a:pt x="14057" y="16017"/>
                  <a:pt x="14059" y="16017"/>
                  <a:pt x="14060" y="16017"/>
                </a:cubicBezTo>
                <a:cubicBezTo>
                  <a:pt x="14080" y="16003"/>
                  <a:pt x="14101" y="16105"/>
                  <a:pt x="14144" y="16391"/>
                </a:cubicBezTo>
                <a:lnTo>
                  <a:pt x="14157" y="16466"/>
                </a:lnTo>
                <a:cubicBezTo>
                  <a:pt x="14187" y="16657"/>
                  <a:pt x="14205" y="16742"/>
                  <a:pt x="14237" y="16765"/>
                </a:cubicBezTo>
                <a:lnTo>
                  <a:pt x="14285" y="16765"/>
                </a:lnTo>
                <a:lnTo>
                  <a:pt x="14356" y="16765"/>
                </a:lnTo>
                <a:lnTo>
                  <a:pt x="14307" y="16585"/>
                </a:lnTo>
                <a:cubicBezTo>
                  <a:pt x="14279" y="16482"/>
                  <a:pt x="14241" y="16307"/>
                  <a:pt x="14223" y="16196"/>
                </a:cubicBezTo>
                <a:cubicBezTo>
                  <a:pt x="14221" y="16180"/>
                  <a:pt x="14221" y="16165"/>
                  <a:pt x="14219" y="16151"/>
                </a:cubicBezTo>
                <a:cubicBezTo>
                  <a:pt x="14210" y="16099"/>
                  <a:pt x="14205" y="16063"/>
                  <a:pt x="14201" y="16032"/>
                </a:cubicBezTo>
                <a:lnTo>
                  <a:pt x="14188" y="15957"/>
                </a:lnTo>
                <a:lnTo>
                  <a:pt x="14228" y="15867"/>
                </a:lnTo>
                <a:cubicBezTo>
                  <a:pt x="14229" y="15862"/>
                  <a:pt x="14231" y="15858"/>
                  <a:pt x="14232" y="15852"/>
                </a:cubicBezTo>
                <a:cubicBezTo>
                  <a:pt x="14287" y="15645"/>
                  <a:pt x="14272" y="15359"/>
                  <a:pt x="14197" y="15238"/>
                </a:cubicBezTo>
                <a:cubicBezTo>
                  <a:pt x="14187" y="15223"/>
                  <a:pt x="14176" y="15203"/>
                  <a:pt x="14161" y="15193"/>
                </a:cubicBezTo>
                <a:cubicBezTo>
                  <a:pt x="14160" y="15193"/>
                  <a:pt x="14158" y="15194"/>
                  <a:pt x="14157" y="15193"/>
                </a:cubicBezTo>
                <a:cubicBezTo>
                  <a:pt x="14142" y="15184"/>
                  <a:pt x="14122" y="15182"/>
                  <a:pt x="14104" y="15178"/>
                </a:cubicBezTo>
                <a:cubicBezTo>
                  <a:pt x="14092" y="15176"/>
                  <a:pt x="14078" y="15180"/>
                  <a:pt x="14064" y="15178"/>
                </a:cubicBezTo>
                <a:cubicBezTo>
                  <a:pt x="13984" y="15179"/>
                  <a:pt x="13902" y="15216"/>
                  <a:pt x="13896" y="15283"/>
                </a:cubicBezTo>
                <a:cubicBezTo>
                  <a:pt x="13923" y="15330"/>
                  <a:pt x="13927" y="15405"/>
                  <a:pt x="13927" y="15942"/>
                </a:cubicBezTo>
                <a:cubicBezTo>
                  <a:pt x="13927" y="16091"/>
                  <a:pt x="13925" y="16216"/>
                  <a:pt x="13923" y="16316"/>
                </a:cubicBezTo>
                <a:cubicBezTo>
                  <a:pt x="13922" y="16519"/>
                  <a:pt x="13917" y="16594"/>
                  <a:pt x="13905" y="16630"/>
                </a:cubicBezTo>
                <a:cubicBezTo>
                  <a:pt x="13894" y="16699"/>
                  <a:pt x="13874" y="16710"/>
                  <a:pt x="13848" y="16690"/>
                </a:cubicBezTo>
                <a:cubicBezTo>
                  <a:pt x="13828" y="16692"/>
                  <a:pt x="13813" y="16650"/>
                  <a:pt x="13795" y="16570"/>
                </a:cubicBezTo>
                <a:cubicBezTo>
                  <a:pt x="13780" y="16506"/>
                  <a:pt x="13761" y="16410"/>
                  <a:pt x="13742" y="16271"/>
                </a:cubicBezTo>
                <a:cubicBezTo>
                  <a:pt x="13741" y="16267"/>
                  <a:pt x="13742" y="16258"/>
                  <a:pt x="13742" y="16256"/>
                </a:cubicBezTo>
                <a:cubicBezTo>
                  <a:pt x="13726" y="16149"/>
                  <a:pt x="13708" y="16024"/>
                  <a:pt x="13689" y="15867"/>
                </a:cubicBezTo>
                <a:cubicBezTo>
                  <a:pt x="13665" y="15676"/>
                  <a:pt x="13642" y="15503"/>
                  <a:pt x="13623" y="15373"/>
                </a:cubicBezTo>
                <a:cubicBezTo>
                  <a:pt x="13620" y="15353"/>
                  <a:pt x="13616" y="15346"/>
                  <a:pt x="13614" y="15328"/>
                </a:cubicBezTo>
                <a:cubicBezTo>
                  <a:pt x="13601" y="15247"/>
                  <a:pt x="13593" y="15195"/>
                  <a:pt x="13587" y="15178"/>
                </a:cubicBezTo>
                <a:cubicBezTo>
                  <a:pt x="13586" y="15177"/>
                  <a:pt x="13583" y="15163"/>
                  <a:pt x="13583" y="15163"/>
                </a:cubicBezTo>
                <a:close/>
                <a:moveTo>
                  <a:pt x="14621" y="15163"/>
                </a:moveTo>
                <a:cubicBezTo>
                  <a:pt x="14580" y="15176"/>
                  <a:pt x="14543" y="15205"/>
                  <a:pt x="14515" y="15238"/>
                </a:cubicBezTo>
                <a:cubicBezTo>
                  <a:pt x="14509" y="15245"/>
                  <a:pt x="14503" y="15246"/>
                  <a:pt x="14497" y="15253"/>
                </a:cubicBezTo>
                <a:cubicBezTo>
                  <a:pt x="14493" y="15260"/>
                  <a:pt x="14488" y="15261"/>
                  <a:pt x="14484" y="15268"/>
                </a:cubicBezTo>
                <a:cubicBezTo>
                  <a:pt x="14482" y="15272"/>
                  <a:pt x="14481" y="15279"/>
                  <a:pt x="14480" y="15283"/>
                </a:cubicBezTo>
                <a:cubicBezTo>
                  <a:pt x="14470" y="15303"/>
                  <a:pt x="14462" y="15334"/>
                  <a:pt x="14453" y="15358"/>
                </a:cubicBezTo>
                <a:cubicBezTo>
                  <a:pt x="14446" y="15379"/>
                  <a:pt x="14437" y="15394"/>
                  <a:pt x="14431" y="15418"/>
                </a:cubicBezTo>
                <a:cubicBezTo>
                  <a:pt x="14430" y="15422"/>
                  <a:pt x="14428" y="15429"/>
                  <a:pt x="14427" y="15433"/>
                </a:cubicBezTo>
                <a:cubicBezTo>
                  <a:pt x="14414" y="15482"/>
                  <a:pt x="14404" y="15540"/>
                  <a:pt x="14396" y="15598"/>
                </a:cubicBezTo>
                <a:cubicBezTo>
                  <a:pt x="14393" y="15618"/>
                  <a:pt x="14394" y="15636"/>
                  <a:pt x="14391" y="15657"/>
                </a:cubicBezTo>
                <a:cubicBezTo>
                  <a:pt x="14386" y="15700"/>
                  <a:pt x="14381" y="15748"/>
                  <a:pt x="14378" y="15792"/>
                </a:cubicBezTo>
                <a:cubicBezTo>
                  <a:pt x="14376" y="15824"/>
                  <a:pt x="14375" y="15849"/>
                  <a:pt x="14373" y="15882"/>
                </a:cubicBezTo>
                <a:cubicBezTo>
                  <a:pt x="14372" y="15921"/>
                  <a:pt x="14373" y="15963"/>
                  <a:pt x="14373" y="16002"/>
                </a:cubicBezTo>
                <a:cubicBezTo>
                  <a:pt x="14374" y="16033"/>
                  <a:pt x="14372" y="16060"/>
                  <a:pt x="14373" y="16091"/>
                </a:cubicBezTo>
                <a:cubicBezTo>
                  <a:pt x="14383" y="16312"/>
                  <a:pt x="14419" y="16522"/>
                  <a:pt x="14484" y="16660"/>
                </a:cubicBezTo>
                <a:cubicBezTo>
                  <a:pt x="14486" y="16663"/>
                  <a:pt x="14487" y="16672"/>
                  <a:pt x="14488" y="16675"/>
                </a:cubicBezTo>
                <a:cubicBezTo>
                  <a:pt x="14511" y="16707"/>
                  <a:pt x="14539" y="16734"/>
                  <a:pt x="14572" y="16750"/>
                </a:cubicBezTo>
                <a:cubicBezTo>
                  <a:pt x="14593" y="16758"/>
                  <a:pt x="14614" y="16765"/>
                  <a:pt x="14643" y="16765"/>
                </a:cubicBezTo>
                <a:cubicBezTo>
                  <a:pt x="14715" y="16765"/>
                  <a:pt x="14759" y="16728"/>
                  <a:pt x="14784" y="16660"/>
                </a:cubicBezTo>
                <a:cubicBezTo>
                  <a:pt x="14788" y="16642"/>
                  <a:pt x="14791" y="16622"/>
                  <a:pt x="14793" y="16600"/>
                </a:cubicBezTo>
                <a:cubicBezTo>
                  <a:pt x="14794" y="16596"/>
                  <a:pt x="14797" y="16601"/>
                  <a:pt x="14798" y="16600"/>
                </a:cubicBezTo>
                <a:cubicBezTo>
                  <a:pt x="14800" y="16578"/>
                  <a:pt x="14798" y="16549"/>
                  <a:pt x="14798" y="16526"/>
                </a:cubicBezTo>
                <a:cubicBezTo>
                  <a:pt x="14798" y="16383"/>
                  <a:pt x="14792" y="16369"/>
                  <a:pt x="14753" y="16451"/>
                </a:cubicBezTo>
                <a:cubicBezTo>
                  <a:pt x="14752" y="16455"/>
                  <a:pt x="14750" y="16446"/>
                  <a:pt x="14749" y="16451"/>
                </a:cubicBezTo>
                <a:cubicBezTo>
                  <a:pt x="14729" y="16579"/>
                  <a:pt x="14645" y="16715"/>
                  <a:pt x="14599" y="16675"/>
                </a:cubicBezTo>
                <a:cubicBezTo>
                  <a:pt x="14564" y="16646"/>
                  <a:pt x="14537" y="16580"/>
                  <a:pt x="14519" y="16481"/>
                </a:cubicBezTo>
                <a:cubicBezTo>
                  <a:pt x="14509" y="16437"/>
                  <a:pt x="14501" y="16390"/>
                  <a:pt x="14497" y="16331"/>
                </a:cubicBezTo>
                <a:cubicBezTo>
                  <a:pt x="14483" y="16199"/>
                  <a:pt x="14478" y="16034"/>
                  <a:pt x="14484" y="15852"/>
                </a:cubicBezTo>
                <a:cubicBezTo>
                  <a:pt x="14486" y="15787"/>
                  <a:pt x="14488" y="15728"/>
                  <a:pt x="14493" y="15672"/>
                </a:cubicBezTo>
                <a:cubicBezTo>
                  <a:pt x="14497" y="15562"/>
                  <a:pt x="14509" y="15502"/>
                  <a:pt x="14528" y="15433"/>
                </a:cubicBezTo>
                <a:cubicBezTo>
                  <a:pt x="14530" y="15422"/>
                  <a:pt x="14530" y="15412"/>
                  <a:pt x="14533" y="15403"/>
                </a:cubicBezTo>
                <a:cubicBezTo>
                  <a:pt x="14580" y="15201"/>
                  <a:pt x="14655" y="15191"/>
                  <a:pt x="14731" y="15418"/>
                </a:cubicBezTo>
                <a:cubicBezTo>
                  <a:pt x="14777" y="15555"/>
                  <a:pt x="14797" y="15555"/>
                  <a:pt x="14798" y="15418"/>
                </a:cubicBezTo>
                <a:cubicBezTo>
                  <a:pt x="14797" y="15412"/>
                  <a:pt x="14798" y="15409"/>
                  <a:pt x="14798" y="15403"/>
                </a:cubicBezTo>
                <a:cubicBezTo>
                  <a:pt x="14796" y="15376"/>
                  <a:pt x="14796" y="15353"/>
                  <a:pt x="14793" y="15328"/>
                </a:cubicBezTo>
                <a:cubicBezTo>
                  <a:pt x="14780" y="15255"/>
                  <a:pt x="14750" y="15205"/>
                  <a:pt x="14714" y="15178"/>
                </a:cubicBezTo>
                <a:cubicBezTo>
                  <a:pt x="14685" y="15169"/>
                  <a:pt x="14652" y="15161"/>
                  <a:pt x="14621" y="15163"/>
                </a:cubicBezTo>
                <a:close/>
                <a:moveTo>
                  <a:pt x="14992" y="15163"/>
                </a:moveTo>
                <a:cubicBezTo>
                  <a:pt x="14984" y="15163"/>
                  <a:pt x="14981" y="15178"/>
                  <a:pt x="14974" y="15178"/>
                </a:cubicBezTo>
                <a:cubicBezTo>
                  <a:pt x="14950" y="15179"/>
                  <a:pt x="14934" y="15175"/>
                  <a:pt x="14921" y="15178"/>
                </a:cubicBezTo>
                <a:cubicBezTo>
                  <a:pt x="14906" y="15183"/>
                  <a:pt x="14893" y="15184"/>
                  <a:pt x="14886" y="15193"/>
                </a:cubicBezTo>
                <a:cubicBezTo>
                  <a:pt x="14886" y="15198"/>
                  <a:pt x="14889" y="15217"/>
                  <a:pt x="14890" y="15223"/>
                </a:cubicBezTo>
                <a:cubicBezTo>
                  <a:pt x="14894" y="15234"/>
                  <a:pt x="14897" y="15237"/>
                  <a:pt x="14904" y="15253"/>
                </a:cubicBezTo>
                <a:cubicBezTo>
                  <a:pt x="14906" y="15260"/>
                  <a:pt x="14910" y="15277"/>
                  <a:pt x="14912" y="15283"/>
                </a:cubicBezTo>
                <a:cubicBezTo>
                  <a:pt x="14945" y="15313"/>
                  <a:pt x="14943" y="15358"/>
                  <a:pt x="14943" y="15942"/>
                </a:cubicBezTo>
                <a:cubicBezTo>
                  <a:pt x="14943" y="16392"/>
                  <a:pt x="14942" y="16525"/>
                  <a:pt x="14926" y="16600"/>
                </a:cubicBezTo>
                <a:cubicBezTo>
                  <a:pt x="14923" y="16613"/>
                  <a:pt x="14920" y="16624"/>
                  <a:pt x="14917" y="16630"/>
                </a:cubicBezTo>
                <a:cubicBezTo>
                  <a:pt x="14913" y="16641"/>
                  <a:pt x="14913" y="16649"/>
                  <a:pt x="14908" y="16660"/>
                </a:cubicBezTo>
                <a:cubicBezTo>
                  <a:pt x="14897" y="16686"/>
                  <a:pt x="14892" y="16707"/>
                  <a:pt x="14890" y="16720"/>
                </a:cubicBezTo>
                <a:cubicBezTo>
                  <a:pt x="14891" y="16737"/>
                  <a:pt x="14912" y="16744"/>
                  <a:pt x="14939" y="16750"/>
                </a:cubicBezTo>
                <a:cubicBezTo>
                  <a:pt x="14955" y="16753"/>
                  <a:pt x="14962" y="16764"/>
                  <a:pt x="14992" y="16765"/>
                </a:cubicBezTo>
                <a:cubicBezTo>
                  <a:pt x="15080" y="16766"/>
                  <a:pt x="15098" y="16752"/>
                  <a:pt x="15067" y="16675"/>
                </a:cubicBezTo>
                <a:cubicBezTo>
                  <a:pt x="15062" y="16663"/>
                  <a:pt x="15057" y="16646"/>
                  <a:pt x="15054" y="16630"/>
                </a:cubicBezTo>
                <a:cubicBezTo>
                  <a:pt x="15052" y="16621"/>
                  <a:pt x="15047" y="16609"/>
                  <a:pt x="15045" y="16600"/>
                </a:cubicBezTo>
                <a:cubicBezTo>
                  <a:pt x="15031" y="16562"/>
                  <a:pt x="15029" y="16491"/>
                  <a:pt x="15032" y="16346"/>
                </a:cubicBezTo>
                <a:cubicBezTo>
                  <a:pt x="15032" y="16334"/>
                  <a:pt x="15036" y="16329"/>
                  <a:pt x="15036" y="16316"/>
                </a:cubicBezTo>
                <a:cubicBezTo>
                  <a:pt x="15036" y="16311"/>
                  <a:pt x="15036" y="16306"/>
                  <a:pt x="15036" y="16301"/>
                </a:cubicBezTo>
                <a:lnTo>
                  <a:pt x="15036" y="16271"/>
                </a:lnTo>
                <a:lnTo>
                  <a:pt x="15040" y="16047"/>
                </a:lnTo>
                <a:lnTo>
                  <a:pt x="15040" y="16032"/>
                </a:lnTo>
                <a:lnTo>
                  <a:pt x="15049" y="16032"/>
                </a:lnTo>
                <a:lnTo>
                  <a:pt x="15169" y="16032"/>
                </a:lnTo>
                <a:lnTo>
                  <a:pt x="15292" y="16032"/>
                </a:lnTo>
                <a:lnTo>
                  <a:pt x="15292" y="16047"/>
                </a:lnTo>
                <a:lnTo>
                  <a:pt x="15297" y="16136"/>
                </a:lnTo>
                <a:cubicBezTo>
                  <a:pt x="15300" y="16171"/>
                  <a:pt x="15299" y="16209"/>
                  <a:pt x="15301" y="16271"/>
                </a:cubicBezTo>
                <a:cubicBezTo>
                  <a:pt x="15303" y="16333"/>
                  <a:pt x="15304" y="16390"/>
                  <a:pt x="15301" y="16436"/>
                </a:cubicBezTo>
                <a:cubicBezTo>
                  <a:pt x="15301" y="16528"/>
                  <a:pt x="15296" y="16568"/>
                  <a:pt x="15283" y="16600"/>
                </a:cubicBezTo>
                <a:cubicBezTo>
                  <a:pt x="15278" y="16632"/>
                  <a:pt x="15271" y="16653"/>
                  <a:pt x="15257" y="16660"/>
                </a:cubicBezTo>
                <a:cubicBezTo>
                  <a:pt x="15236" y="16722"/>
                  <a:pt x="15250" y="16745"/>
                  <a:pt x="15345" y="16750"/>
                </a:cubicBezTo>
                <a:cubicBezTo>
                  <a:pt x="15403" y="16753"/>
                  <a:pt x="15430" y="16751"/>
                  <a:pt x="15442" y="16735"/>
                </a:cubicBezTo>
                <a:cubicBezTo>
                  <a:pt x="15451" y="16724"/>
                  <a:pt x="15449" y="16690"/>
                  <a:pt x="15442" y="16660"/>
                </a:cubicBezTo>
                <a:cubicBezTo>
                  <a:pt x="15438" y="16655"/>
                  <a:pt x="15440" y="16651"/>
                  <a:pt x="15434" y="16645"/>
                </a:cubicBezTo>
                <a:cubicBezTo>
                  <a:pt x="15405" y="16620"/>
                  <a:pt x="15399" y="16565"/>
                  <a:pt x="15398" y="16062"/>
                </a:cubicBezTo>
                <a:cubicBezTo>
                  <a:pt x="15396" y="15904"/>
                  <a:pt x="15399" y="15740"/>
                  <a:pt x="15403" y="15598"/>
                </a:cubicBezTo>
                <a:cubicBezTo>
                  <a:pt x="15404" y="15437"/>
                  <a:pt x="15406" y="15360"/>
                  <a:pt x="15416" y="15313"/>
                </a:cubicBezTo>
                <a:cubicBezTo>
                  <a:pt x="15421" y="15272"/>
                  <a:pt x="15427" y="15250"/>
                  <a:pt x="15434" y="15238"/>
                </a:cubicBezTo>
                <a:cubicBezTo>
                  <a:pt x="15445" y="15216"/>
                  <a:pt x="15447" y="15190"/>
                  <a:pt x="15434" y="15178"/>
                </a:cubicBezTo>
                <a:cubicBezTo>
                  <a:pt x="15418" y="15171"/>
                  <a:pt x="15393" y="15164"/>
                  <a:pt x="15341" y="15163"/>
                </a:cubicBezTo>
                <a:cubicBezTo>
                  <a:pt x="15301" y="15163"/>
                  <a:pt x="15292" y="15176"/>
                  <a:pt x="15275" y="15178"/>
                </a:cubicBezTo>
                <a:cubicBezTo>
                  <a:pt x="15253" y="15192"/>
                  <a:pt x="15253" y="15218"/>
                  <a:pt x="15270" y="15283"/>
                </a:cubicBezTo>
                <a:cubicBezTo>
                  <a:pt x="15271" y="15285"/>
                  <a:pt x="15274" y="15282"/>
                  <a:pt x="15275" y="15283"/>
                </a:cubicBezTo>
                <a:cubicBezTo>
                  <a:pt x="15290" y="15299"/>
                  <a:pt x="15294" y="15341"/>
                  <a:pt x="15297" y="15403"/>
                </a:cubicBezTo>
                <a:cubicBezTo>
                  <a:pt x="15298" y="15424"/>
                  <a:pt x="15301" y="15449"/>
                  <a:pt x="15301" y="15478"/>
                </a:cubicBezTo>
                <a:cubicBezTo>
                  <a:pt x="15301" y="15489"/>
                  <a:pt x="15301" y="15495"/>
                  <a:pt x="15301" y="15508"/>
                </a:cubicBezTo>
                <a:cubicBezTo>
                  <a:pt x="15304" y="15557"/>
                  <a:pt x="15303" y="15611"/>
                  <a:pt x="15301" y="15657"/>
                </a:cubicBezTo>
                <a:cubicBezTo>
                  <a:pt x="15299" y="15711"/>
                  <a:pt x="15300" y="15746"/>
                  <a:pt x="15297" y="15777"/>
                </a:cubicBezTo>
                <a:lnTo>
                  <a:pt x="15292" y="15867"/>
                </a:lnTo>
                <a:lnTo>
                  <a:pt x="15244" y="15867"/>
                </a:lnTo>
                <a:cubicBezTo>
                  <a:pt x="15226" y="15872"/>
                  <a:pt x="15200" y="15882"/>
                  <a:pt x="15169" y="15882"/>
                </a:cubicBezTo>
                <a:cubicBezTo>
                  <a:pt x="15137" y="15882"/>
                  <a:pt x="15112" y="15872"/>
                  <a:pt x="15093" y="15867"/>
                </a:cubicBezTo>
                <a:lnTo>
                  <a:pt x="15040" y="15867"/>
                </a:lnTo>
                <a:lnTo>
                  <a:pt x="15040" y="15762"/>
                </a:lnTo>
                <a:cubicBezTo>
                  <a:pt x="15038" y="15733"/>
                  <a:pt x="15038" y="15705"/>
                  <a:pt x="15036" y="15657"/>
                </a:cubicBezTo>
                <a:cubicBezTo>
                  <a:pt x="15034" y="15583"/>
                  <a:pt x="15038" y="15491"/>
                  <a:pt x="15045" y="15418"/>
                </a:cubicBezTo>
                <a:cubicBezTo>
                  <a:pt x="15046" y="15401"/>
                  <a:pt x="15048" y="15387"/>
                  <a:pt x="15049" y="15373"/>
                </a:cubicBezTo>
                <a:cubicBezTo>
                  <a:pt x="15052" y="15331"/>
                  <a:pt x="15055" y="15311"/>
                  <a:pt x="15063" y="15298"/>
                </a:cubicBezTo>
                <a:cubicBezTo>
                  <a:pt x="15080" y="15231"/>
                  <a:pt x="15080" y="15193"/>
                  <a:pt x="15054" y="15178"/>
                </a:cubicBezTo>
                <a:cubicBezTo>
                  <a:pt x="15040" y="15174"/>
                  <a:pt x="15026" y="15180"/>
                  <a:pt x="15010" y="15178"/>
                </a:cubicBezTo>
                <a:cubicBezTo>
                  <a:pt x="15002" y="15178"/>
                  <a:pt x="15001" y="15163"/>
                  <a:pt x="14992" y="15163"/>
                </a:cubicBezTo>
                <a:close/>
                <a:moveTo>
                  <a:pt x="16860" y="15163"/>
                </a:moveTo>
                <a:cubicBezTo>
                  <a:pt x="16809" y="15163"/>
                  <a:pt x="16776" y="15187"/>
                  <a:pt x="16759" y="15208"/>
                </a:cubicBezTo>
                <a:cubicBezTo>
                  <a:pt x="16758" y="15221"/>
                  <a:pt x="16758" y="15231"/>
                  <a:pt x="16763" y="15253"/>
                </a:cubicBezTo>
                <a:cubicBezTo>
                  <a:pt x="16769" y="15263"/>
                  <a:pt x="16770" y="15274"/>
                  <a:pt x="16781" y="15283"/>
                </a:cubicBezTo>
                <a:cubicBezTo>
                  <a:pt x="16812" y="15311"/>
                  <a:pt x="16816" y="15358"/>
                  <a:pt x="16816" y="15942"/>
                </a:cubicBezTo>
                <a:cubicBezTo>
                  <a:pt x="16816" y="16389"/>
                  <a:pt x="16815" y="16524"/>
                  <a:pt x="16799" y="16600"/>
                </a:cubicBezTo>
                <a:cubicBezTo>
                  <a:pt x="16796" y="16614"/>
                  <a:pt x="16793" y="16624"/>
                  <a:pt x="16790" y="16630"/>
                </a:cubicBezTo>
                <a:cubicBezTo>
                  <a:pt x="16786" y="16641"/>
                  <a:pt x="16781" y="16650"/>
                  <a:pt x="16776" y="16660"/>
                </a:cubicBezTo>
                <a:cubicBezTo>
                  <a:pt x="16769" y="16678"/>
                  <a:pt x="16767" y="16694"/>
                  <a:pt x="16763" y="16705"/>
                </a:cubicBezTo>
                <a:cubicBezTo>
                  <a:pt x="16766" y="16731"/>
                  <a:pt x="16797" y="16747"/>
                  <a:pt x="16856" y="16750"/>
                </a:cubicBezTo>
                <a:cubicBezTo>
                  <a:pt x="16942" y="16754"/>
                  <a:pt x="16963" y="16743"/>
                  <a:pt x="16935" y="16690"/>
                </a:cubicBezTo>
                <a:cubicBezTo>
                  <a:pt x="16929" y="16678"/>
                  <a:pt x="16923" y="16640"/>
                  <a:pt x="16918" y="16600"/>
                </a:cubicBezTo>
                <a:cubicBezTo>
                  <a:pt x="16908" y="16572"/>
                  <a:pt x="16907" y="16503"/>
                  <a:pt x="16905" y="16361"/>
                </a:cubicBezTo>
                <a:cubicBezTo>
                  <a:pt x="16896" y="16150"/>
                  <a:pt x="16893" y="15896"/>
                  <a:pt x="16900" y="15672"/>
                </a:cubicBezTo>
                <a:cubicBezTo>
                  <a:pt x="16902" y="15370"/>
                  <a:pt x="16908" y="15306"/>
                  <a:pt x="16931" y="15283"/>
                </a:cubicBezTo>
                <a:cubicBezTo>
                  <a:pt x="16949" y="15213"/>
                  <a:pt x="16947" y="15190"/>
                  <a:pt x="16909" y="15178"/>
                </a:cubicBezTo>
                <a:cubicBezTo>
                  <a:pt x="16897" y="15177"/>
                  <a:pt x="16896" y="15164"/>
                  <a:pt x="16878" y="15163"/>
                </a:cubicBezTo>
                <a:cubicBezTo>
                  <a:pt x="16874" y="15163"/>
                  <a:pt x="16869" y="15164"/>
                  <a:pt x="16865" y="15163"/>
                </a:cubicBezTo>
                <a:cubicBezTo>
                  <a:pt x="16864" y="15163"/>
                  <a:pt x="16861" y="15163"/>
                  <a:pt x="16860" y="15163"/>
                </a:cubicBezTo>
                <a:close/>
                <a:moveTo>
                  <a:pt x="18481" y="15163"/>
                </a:moveTo>
                <a:cubicBezTo>
                  <a:pt x="18429" y="15169"/>
                  <a:pt x="18371" y="15203"/>
                  <a:pt x="18336" y="15253"/>
                </a:cubicBezTo>
                <a:cubicBezTo>
                  <a:pt x="18332" y="15259"/>
                  <a:pt x="18326" y="15262"/>
                  <a:pt x="18322" y="15268"/>
                </a:cubicBezTo>
                <a:cubicBezTo>
                  <a:pt x="18320" y="15272"/>
                  <a:pt x="18320" y="15279"/>
                  <a:pt x="18318" y="15283"/>
                </a:cubicBezTo>
                <a:cubicBezTo>
                  <a:pt x="18308" y="15303"/>
                  <a:pt x="18300" y="15318"/>
                  <a:pt x="18292" y="15343"/>
                </a:cubicBezTo>
                <a:cubicBezTo>
                  <a:pt x="18284" y="15362"/>
                  <a:pt x="18276" y="15381"/>
                  <a:pt x="18269" y="15403"/>
                </a:cubicBezTo>
                <a:cubicBezTo>
                  <a:pt x="18261" y="15434"/>
                  <a:pt x="18254" y="15473"/>
                  <a:pt x="18247" y="15508"/>
                </a:cubicBezTo>
                <a:cubicBezTo>
                  <a:pt x="18244" y="15528"/>
                  <a:pt x="18237" y="15545"/>
                  <a:pt x="18234" y="15568"/>
                </a:cubicBezTo>
                <a:cubicBezTo>
                  <a:pt x="18233" y="15575"/>
                  <a:pt x="18235" y="15590"/>
                  <a:pt x="18234" y="15598"/>
                </a:cubicBezTo>
                <a:cubicBezTo>
                  <a:pt x="18220" y="15700"/>
                  <a:pt x="18213" y="15804"/>
                  <a:pt x="18212" y="15942"/>
                </a:cubicBezTo>
                <a:cubicBezTo>
                  <a:pt x="18212" y="15967"/>
                  <a:pt x="18211" y="15992"/>
                  <a:pt x="18212" y="16017"/>
                </a:cubicBezTo>
                <a:cubicBezTo>
                  <a:pt x="18222" y="16299"/>
                  <a:pt x="18261" y="16569"/>
                  <a:pt x="18322" y="16675"/>
                </a:cubicBezTo>
                <a:cubicBezTo>
                  <a:pt x="18366" y="16736"/>
                  <a:pt x="18455" y="16776"/>
                  <a:pt x="18526" y="16765"/>
                </a:cubicBezTo>
                <a:cubicBezTo>
                  <a:pt x="18528" y="16765"/>
                  <a:pt x="18528" y="16766"/>
                  <a:pt x="18530" y="16765"/>
                </a:cubicBezTo>
                <a:cubicBezTo>
                  <a:pt x="18541" y="16763"/>
                  <a:pt x="18551" y="16754"/>
                  <a:pt x="18561" y="16750"/>
                </a:cubicBezTo>
                <a:cubicBezTo>
                  <a:pt x="18575" y="16742"/>
                  <a:pt x="18590" y="16734"/>
                  <a:pt x="18596" y="16720"/>
                </a:cubicBezTo>
                <a:cubicBezTo>
                  <a:pt x="18610" y="16689"/>
                  <a:pt x="18627" y="16581"/>
                  <a:pt x="18636" y="16481"/>
                </a:cubicBezTo>
                <a:cubicBezTo>
                  <a:pt x="18637" y="16469"/>
                  <a:pt x="18640" y="16460"/>
                  <a:pt x="18640" y="16451"/>
                </a:cubicBezTo>
                <a:cubicBezTo>
                  <a:pt x="18640" y="16386"/>
                  <a:pt x="18629" y="16357"/>
                  <a:pt x="18614" y="16376"/>
                </a:cubicBezTo>
                <a:cubicBezTo>
                  <a:pt x="18601" y="16408"/>
                  <a:pt x="18585" y="16451"/>
                  <a:pt x="18570" y="16496"/>
                </a:cubicBezTo>
                <a:cubicBezTo>
                  <a:pt x="18556" y="16537"/>
                  <a:pt x="18544" y="16574"/>
                  <a:pt x="18530" y="16600"/>
                </a:cubicBezTo>
                <a:cubicBezTo>
                  <a:pt x="18524" y="16614"/>
                  <a:pt x="18518" y="16635"/>
                  <a:pt x="18512" y="16645"/>
                </a:cubicBezTo>
                <a:cubicBezTo>
                  <a:pt x="18507" y="16658"/>
                  <a:pt x="18501" y="16653"/>
                  <a:pt x="18495" y="16660"/>
                </a:cubicBezTo>
                <a:cubicBezTo>
                  <a:pt x="18426" y="16739"/>
                  <a:pt x="18333" y="16541"/>
                  <a:pt x="18314" y="16196"/>
                </a:cubicBezTo>
                <a:cubicBezTo>
                  <a:pt x="18311" y="16142"/>
                  <a:pt x="18309" y="16074"/>
                  <a:pt x="18309" y="16017"/>
                </a:cubicBezTo>
                <a:cubicBezTo>
                  <a:pt x="18307" y="15942"/>
                  <a:pt x="18309" y="15881"/>
                  <a:pt x="18314" y="15822"/>
                </a:cubicBezTo>
                <a:cubicBezTo>
                  <a:pt x="18316" y="15794"/>
                  <a:pt x="18316" y="15773"/>
                  <a:pt x="18318" y="15747"/>
                </a:cubicBezTo>
                <a:cubicBezTo>
                  <a:pt x="18323" y="15685"/>
                  <a:pt x="18329" y="15623"/>
                  <a:pt x="18336" y="15568"/>
                </a:cubicBezTo>
                <a:cubicBezTo>
                  <a:pt x="18337" y="15559"/>
                  <a:pt x="18339" y="15546"/>
                  <a:pt x="18340" y="15538"/>
                </a:cubicBezTo>
                <a:cubicBezTo>
                  <a:pt x="18342" y="15525"/>
                  <a:pt x="18343" y="15519"/>
                  <a:pt x="18345" y="15508"/>
                </a:cubicBezTo>
                <a:cubicBezTo>
                  <a:pt x="18347" y="15494"/>
                  <a:pt x="18351" y="15491"/>
                  <a:pt x="18353" y="15478"/>
                </a:cubicBezTo>
                <a:cubicBezTo>
                  <a:pt x="18358" y="15453"/>
                  <a:pt x="18362" y="15425"/>
                  <a:pt x="18367" y="15403"/>
                </a:cubicBezTo>
                <a:cubicBezTo>
                  <a:pt x="18380" y="15345"/>
                  <a:pt x="18395" y="15293"/>
                  <a:pt x="18411" y="15268"/>
                </a:cubicBezTo>
                <a:cubicBezTo>
                  <a:pt x="18450" y="15208"/>
                  <a:pt x="18473" y="15211"/>
                  <a:pt x="18512" y="15298"/>
                </a:cubicBezTo>
                <a:cubicBezTo>
                  <a:pt x="18519" y="15307"/>
                  <a:pt x="18523" y="15331"/>
                  <a:pt x="18530" y="15343"/>
                </a:cubicBezTo>
                <a:cubicBezTo>
                  <a:pt x="18538" y="15358"/>
                  <a:pt x="18545" y="15372"/>
                  <a:pt x="18552" y="15388"/>
                </a:cubicBezTo>
                <a:cubicBezTo>
                  <a:pt x="18555" y="15396"/>
                  <a:pt x="18558" y="15394"/>
                  <a:pt x="18561" y="15403"/>
                </a:cubicBezTo>
                <a:cubicBezTo>
                  <a:pt x="18573" y="15438"/>
                  <a:pt x="18583" y="15471"/>
                  <a:pt x="18592" y="15493"/>
                </a:cubicBezTo>
                <a:cubicBezTo>
                  <a:pt x="18620" y="15542"/>
                  <a:pt x="18627" y="15499"/>
                  <a:pt x="18627" y="15373"/>
                </a:cubicBezTo>
                <a:cubicBezTo>
                  <a:pt x="18627" y="15340"/>
                  <a:pt x="18622" y="15324"/>
                  <a:pt x="18618" y="15298"/>
                </a:cubicBezTo>
                <a:cubicBezTo>
                  <a:pt x="18605" y="15237"/>
                  <a:pt x="18581" y="15185"/>
                  <a:pt x="18548" y="15163"/>
                </a:cubicBezTo>
                <a:cubicBezTo>
                  <a:pt x="18527" y="15155"/>
                  <a:pt x="18507" y="15161"/>
                  <a:pt x="18481" y="15163"/>
                </a:cubicBezTo>
                <a:close/>
                <a:moveTo>
                  <a:pt x="20796" y="15163"/>
                </a:moveTo>
                <a:cubicBezTo>
                  <a:pt x="20738" y="15164"/>
                  <a:pt x="20697" y="15167"/>
                  <a:pt x="20664" y="15178"/>
                </a:cubicBezTo>
                <a:cubicBezTo>
                  <a:pt x="20642" y="15190"/>
                  <a:pt x="20622" y="15213"/>
                  <a:pt x="20611" y="15223"/>
                </a:cubicBezTo>
                <a:cubicBezTo>
                  <a:pt x="20598" y="15239"/>
                  <a:pt x="20588" y="15248"/>
                  <a:pt x="20588" y="15268"/>
                </a:cubicBezTo>
                <a:cubicBezTo>
                  <a:pt x="20593" y="15279"/>
                  <a:pt x="20595" y="15290"/>
                  <a:pt x="20602" y="15298"/>
                </a:cubicBezTo>
                <a:cubicBezTo>
                  <a:pt x="20607" y="15305"/>
                  <a:pt x="20611" y="15320"/>
                  <a:pt x="20615" y="15328"/>
                </a:cubicBezTo>
                <a:cubicBezTo>
                  <a:pt x="20617" y="15328"/>
                  <a:pt x="20618" y="15329"/>
                  <a:pt x="20619" y="15328"/>
                </a:cubicBezTo>
                <a:cubicBezTo>
                  <a:pt x="20643" y="15317"/>
                  <a:pt x="20652" y="15328"/>
                  <a:pt x="20655" y="15493"/>
                </a:cubicBezTo>
                <a:cubicBezTo>
                  <a:pt x="20681" y="15756"/>
                  <a:pt x="20679" y="16255"/>
                  <a:pt x="20650" y="16496"/>
                </a:cubicBezTo>
                <a:cubicBezTo>
                  <a:pt x="20650" y="16504"/>
                  <a:pt x="20651" y="16519"/>
                  <a:pt x="20650" y="16526"/>
                </a:cubicBezTo>
                <a:cubicBezTo>
                  <a:pt x="20649" y="16538"/>
                  <a:pt x="20648" y="16545"/>
                  <a:pt x="20646" y="16556"/>
                </a:cubicBezTo>
                <a:cubicBezTo>
                  <a:pt x="20643" y="16573"/>
                  <a:pt x="20637" y="16605"/>
                  <a:pt x="20633" y="16615"/>
                </a:cubicBezTo>
                <a:cubicBezTo>
                  <a:pt x="20629" y="16626"/>
                  <a:pt x="20625" y="16637"/>
                  <a:pt x="20619" y="16645"/>
                </a:cubicBezTo>
                <a:cubicBezTo>
                  <a:pt x="20615" y="16652"/>
                  <a:pt x="20614" y="16653"/>
                  <a:pt x="20611" y="16660"/>
                </a:cubicBezTo>
                <a:cubicBezTo>
                  <a:pt x="20605" y="16684"/>
                  <a:pt x="20599" y="16705"/>
                  <a:pt x="20597" y="16720"/>
                </a:cubicBezTo>
                <a:cubicBezTo>
                  <a:pt x="20613" y="16744"/>
                  <a:pt x="20678" y="16765"/>
                  <a:pt x="20761" y="16765"/>
                </a:cubicBezTo>
                <a:cubicBezTo>
                  <a:pt x="20771" y="16765"/>
                  <a:pt x="20782" y="16766"/>
                  <a:pt x="20792" y="16765"/>
                </a:cubicBezTo>
                <a:cubicBezTo>
                  <a:pt x="20827" y="16760"/>
                  <a:pt x="20856" y="16742"/>
                  <a:pt x="20880" y="16735"/>
                </a:cubicBezTo>
                <a:cubicBezTo>
                  <a:pt x="20883" y="16734"/>
                  <a:pt x="20886" y="16736"/>
                  <a:pt x="20889" y="16735"/>
                </a:cubicBezTo>
                <a:cubicBezTo>
                  <a:pt x="20909" y="16729"/>
                  <a:pt x="20928" y="16716"/>
                  <a:pt x="20942" y="16705"/>
                </a:cubicBezTo>
                <a:cubicBezTo>
                  <a:pt x="20949" y="16700"/>
                  <a:pt x="20953" y="16696"/>
                  <a:pt x="20960" y="16690"/>
                </a:cubicBezTo>
                <a:cubicBezTo>
                  <a:pt x="20991" y="16657"/>
                  <a:pt x="21013" y="16613"/>
                  <a:pt x="21039" y="16526"/>
                </a:cubicBezTo>
                <a:cubicBezTo>
                  <a:pt x="21089" y="16357"/>
                  <a:pt x="21101" y="16238"/>
                  <a:pt x="21101" y="15942"/>
                </a:cubicBezTo>
                <a:cubicBezTo>
                  <a:pt x="21101" y="15826"/>
                  <a:pt x="21097" y="15757"/>
                  <a:pt x="21092" y="15687"/>
                </a:cubicBezTo>
                <a:cubicBezTo>
                  <a:pt x="21086" y="15621"/>
                  <a:pt x="21081" y="15546"/>
                  <a:pt x="21070" y="15493"/>
                </a:cubicBezTo>
                <a:cubicBezTo>
                  <a:pt x="21062" y="15460"/>
                  <a:pt x="21051" y="15438"/>
                  <a:pt x="21039" y="15403"/>
                </a:cubicBezTo>
                <a:cubicBezTo>
                  <a:pt x="21019" y="15344"/>
                  <a:pt x="20998" y="15291"/>
                  <a:pt x="20973" y="15253"/>
                </a:cubicBezTo>
                <a:cubicBezTo>
                  <a:pt x="20927" y="15196"/>
                  <a:pt x="20867" y="15163"/>
                  <a:pt x="20796" y="15163"/>
                </a:cubicBezTo>
                <a:close/>
                <a:moveTo>
                  <a:pt x="8494" y="15178"/>
                </a:moveTo>
                <a:cubicBezTo>
                  <a:pt x="8478" y="15179"/>
                  <a:pt x="8469" y="15192"/>
                  <a:pt x="8454" y="15193"/>
                </a:cubicBezTo>
                <a:cubicBezTo>
                  <a:pt x="8384" y="15203"/>
                  <a:pt x="8324" y="15206"/>
                  <a:pt x="8318" y="15223"/>
                </a:cubicBezTo>
                <a:cubicBezTo>
                  <a:pt x="8321" y="15236"/>
                  <a:pt x="8329" y="15258"/>
                  <a:pt x="8340" y="15268"/>
                </a:cubicBezTo>
                <a:cubicBezTo>
                  <a:pt x="8340" y="15273"/>
                  <a:pt x="8347" y="15277"/>
                  <a:pt x="8348" y="15283"/>
                </a:cubicBezTo>
                <a:cubicBezTo>
                  <a:pt x="8366" y="15292"/>
                  <a:pt x="8377" y="15316"/>
                  <a:pt x="8384" y="15403"/>
                </a:cubicBezTo>
                <a:cubicBezTo>
                  <a:pt x="8385" y="15407"/>
                  <a:pt x="8387" y="15399"/>
                  <a:pt x="8388" y="15403"/>
                </a:cubicBezTo>
                <a:cubicBezTo>
                  <a:pt x="8389" y="15419"/>
                  <a:pt x="8388" y="15486"/>
                  <a:pt x="8388" y="15508"/>
                </a:cubicBezTo>
                <a:cubicBezTo>
                  <a:pt x="8392" y="15599"/>
                  <a:pt x="8393" y="15714"/>
                  <a:pt x="8397" y="15912"/>
                </a:cubicBezTo>
                <a:cubicBezTo>
                  <a:pt x="8408" y="16488"/>
                  <a:pt x="8402" y="16644"/>
                  <a:pt x="8362" y="16660"/>
                </a:cubicBezTo>
                <a:cubicBezTo>
                  <a:pt x="8358" y="16668"/>
                  <a:pt x="8353" y="16682"/>
                  <a:pt x="8348" y="16690"/>
                </a:cubicBezTo>
                <a:cubicBezTo>
                  <a:pt x="8325" y="16731"/>
                  <a:pt x="8353" y="16742"/>
                  <a:pt x="8415" y="16750"/>
                </a:cubicBezTo>
                <a:cubicBezTo>
                  <a:pt x="8442" y="16757"/>
                  <a:pt x="8478" y="16763"/>
                  <a:pt x="8525" y="16765"/>
                </a:cubicBezTo>
                <a:cubicBezTo>
                  <a:pt x="8533" y="16765"/>
                  <a:pt x="8538" y="16766"/>
                  <a:pt x="8547" y="16765"/>
                </a:cubicBezTo>
                <a:lnTo>
                  <a:pt x="8773" y="16750"/>
                </a:lnTo>
                <a:lnTo>
                  <a:pt x="8777" y="16705"/>
                </a:lnTo>
                <a:cubicBezTo>
                  <a:pt x="8780" y="16694"/>
                  <a:pt x="8781" y="16675"/>
                  <a:pt x="8781" y="16660"/>
                </a:cubicBezTo>
                <a:cubicBezTo>
                  <a:pt x="8781" y="16640"/>
                  <a:pt x="8785" y="16613"/>
                  <a:pt x="8786" y="16585"/>
                </a:cubicBezTo>
                <a:cubicBezTo>
                  <a:pt x="8789" y="16530"/>
                  <a:pt x="8791" y="16480"/>
                  <a:pt x="8795" y="16436"/>
                </a:cubicBezTo>
                <a:cubicBezTo>
                  <a:pt x="8796" y="16383"/>
                  <a:pt x="8797" y="16353"/>
                  <a:pt x="8795" y="16346"/>
                </a:cubicBezTo>
                <a:cubicBezTo>
                  <a:pt x="8791" y="16334"/>
                  <a:pt x="8768" y="16398"/>
                  <a:pt x="8742" y="16496"/>
                </a:cubicBezTo>
                <a:cubicBezTo>
                  <a:pt x="8696" y="16661"/>
                  <a:pt x="8685" y="16676"/>
                  <a:pt x="8596" y="16660"/>
                </a:cubicBezTo>
                <a:lnTo>
                  <a:pt x="8503" y="16645"/>
                </a:lnTo>
                <a:lnTo>
                  <a:pt x="8503" y="16331"/>
                </a:lnTo>
                <a:lnTo>
                  <a:pt x="8503" y="16032"/>
                </a:lnTo>
                <a:lnTo>
                  <a:pt x="8569" y="16017"/>
                </a:lnTo>
                <a:cubicBezTo>
                  <a:pt x="8628" y="16002"/>
                  <a:pt x="8642" y="16014"/>
                  <a:pt x="8662" y="16136"/>
                </a:cubicBezTo>
                <a:cubicBezTo>
                  <a:pt x="8688" y="16260"/>
                  <a:pt x="8689" y="16238"/>
                  <a:pt x="8689" y="15942"/>
                </a:cubicBezTo>
                <a:cubicBezTo>
                  <a:pt x="8689" y="15930"/>
                  <a:pt x="8689" y="15939"/>
                  <a:pt x="8689" y="15927"/>
                </a:cubicBezTo>
                <a:cubicBezTo>
                  <a:pt x="8689" y="15881"/>
                  <a:pt x="8689" y="15866"/>
                  <a:pt x="8689" y="15837"/>
                </a:cubicBezTo>
                <a:cubicBezTo>
                  <a:pt x="8688" y="15830"/>
                  <a:pt x="8689" y="15817"/>
                  <a:pt x="8689" y="15807"/>
                </a:cubicBezTo>
                <a:cubicBezTo>
                  <a:pt x="8688" y="15736"/>
                  <a:pt x="8687" y="15706"/>
                  <a:pt x="8684" y="15687"/>
                </a:cubicBezTo>
                <a:cubicBezTo>
                  <a:pt x="8680" y="15688"/>
                  <a:pt x="8673" y="15714"/>
                  <a:pt x="8662" y="15762"/>
                </a:cubicBezTo>
                <a:cubicBezTo>
                  <a:pt x="8659" y="15775"/>
                  <a:pt x="8656" y="15782"/>
                  <a:pt x="8653" y="15792"/>
                </a:cubicBezTo>
                <a:cubicBezTo>
                  <a:pt x="8636" y="15876"/>
                  <a:pt x="8618" y="15895"/>
                  <a:pt x="8574" y="15882"/>
                </a:cubicBezTo>
                <a:lnTo>
                  <a:pt x="8552" y="15882"/>
                </a:lnTo>
                <a:cubicBezTo>
                  <a:pt x="8549" y="15880"/>
                  <a:pt x="8549" y="15869"/>
                  <a:pt x="8547" y="15867"/>
                </a:cubicBezTo>
                <a:lnTo>
                  <a:pt x="8503" y="15867"/>
                </a:lnTo>
                <a:lnTo>
                  <a:pt x="8503" y="15583"/>
                </a:lnTo>
                <a:lnTo>
                  <a:pt x="8503" y="15298"/>
                </a:lnTo>
                <a:lnTo>
                  <a:pt x="8596" y="15283"/>
                </a:lnTo>
                <a:cubicBezTo>
                  <a:pt x="8678" y="15268"/>
                  <a:pt x="8690" y="15292"/>
                  <a:pt x="8720" y="15418"/>
                </a:cubicBezTo>
                <a:cubicBezTo>
                  <a:pt x="8724" y="15439"/>
                  <a:pt x="8729" y="15447"/>
                  <a:pt x="8733" y="15463"/>
                </a:cubicBezTo>
                <a:cubicBezTo>
                  <a:pt x="8735" y="15470"/>
                  <a:pt x="8739" y="15487"/>
                  <a:pt x="8742" y="15493"/>
                </a:cubicBezTo>
                <a:cubicBezTo>
                  <a:pt x="8753" y="15535"/>
                  <a:pt x="8758" y="15546"/>
                  <a:pt x="8764" y="15538"/>
                </a:cubicBezTo>
                <a:cubicBezTo>
                  <a:pt x="8766" y="15531"/>
                  <a:pt x="8771" y="15525"/>
                  <a:pt x="8773" y="15508"/>
                </a:cubicBezTo>
                <a:cubicBezTo>
                  <a:pt x="8774" y="15482"/>
                  <a:pt x="8773" y="15438"/>
                  <a:pt x="8773" y="15388"/>
                </a:cubicBezTo>
                <a:cubicBezTo>
                  <a:pt x="8773" y="15282"/>
                  <a:pt x="8765" y="15216"/>
                  <a:pt x="8746" y="15193"/>
                </a:cubicBezTo>
                <a:cubicBezTo>
                  <a:pt x="8698" y="15179"/>
                  <a:pt x="8589" y="15174"/>
                  <a:pt x="8494" y="15178"/>
                </a:cubicBezTo>
                <a:close/>
                <a:moveTo>
                  <a:pt x="19683" y="15178"/>
                </a:moveTo>
                <a:cubicBezTo>
                  <a:pt x="19670" y="15187"/>
                  <a:pt x="19629" y="15499"/>
                  <a:pt x="19586" y="15882"/>
                </a:cubicBezTo>
                <a:cubicBezTo>
                  <a:pt x="19537" y="16319"/>
                  <a:pt x="19504" y="16526"/>
                  <a:pt x="19480" y="16600"/>
                </a:cubicBezTo>
                <a:cubicBezTo>
                  <a:pt x="19473" y="16635"/>
                  <a:pt x="19470" y="16668"/>
                  <a:pt x="19467" y="16675"/>
                </a:cubicBezTo>
                <a:cubicBezTo>
                  <a:pt x="19445" y="16715"/>
                  <a:pt x="19462" y="16745"/>
                  <a:pt x="19515" y="16750"/>
                </a:cubicBezTo>
                <a:cubicBezTo>
                  <a:pt x="19584" y="16757"/>
                  <a:pt x="19591" y="16739"/>
                  <a:pt x="19568" y="16645"/>
                </a:cubicBezTo>
                <a:cubicBezTo>
                  <a:pt x="19566" y="16638"/>
                  <a:pt x="19565" y="16638"/>
                  <a:pt x="19564" y="16630"/>
                </a:cubicBezTo>
                <a:cubicBezTo>
                  <a:pt x="19554" y="16606"/>
                  <a:pt x="19553" y="16562"/>
                  <a:pt x="19555" y="16511"/>
                </a:cubicBezTo>
                <a:cubicBezTo>
                  <a:pt x="19550" y="16333"/>
                  <a:pt x="19596" y="16143"/>
                  <a:pt x="19656" y="16166"/>
                </a:cubicBezTo>
                <a:cubicBezTo>
                  <a:pt x="19668" y="16171"/>
                  <a:pt x="19681" y="16181"/>
                  <a:pt x="19692" y="16196"/>
                </a:cubicBezTo>
                <a:cubicBezTo>
                  <a:pt x="19708" y="16200"/>
                  <a:pt x="19718" y="16223"/>
                  <a:pt x="19727" y="16256"/>
                </a:cubicBezTo>
                <a:cubicBezTo>
                  <a:pt x="19742" y="16292"/>
                  <a:pt x="19752" y="16348"/>
                  <a:pt x="19762" y="16451"/>
                </a:cubicBezTo>
                <a:cubicBezTo>
                  <a:pt x="19778" y="16603"/>
                  <a:pt x="19774" y="16620"/>
                  <a:pt x="19745" y="16645"/>
                </a:cubicBezTo>
                <a:cubicBezTo>
                  <a:pt x="19744" y="16646"/>
                  <a:pt x="19746" y="16659"/>
                  <a:pt x="19745" y="16660"/>
                </a:cubicBezTo>
                <a:cubicBezTo>
                  <a:pt x="19743" y="16668"/>
                  <a:pt x="19743" y="16669"/>
                  <a:pt x="19740" y="16675"/>
                </a:cubicBezTo>
                <a:cubicBezTo>
                  <a:pt x="19726" y="16712"/>
                  <a:pt x="19727" y="16736"/>
                  <a:pt x="19749" y="16750"/>
                </a:cubicBezTo>
                <a:cubicBezTo>
                  <a:pt x="19750" y="16751"/>
                  <a:pt x="19753" y="16750"/>
                  <a:pt x="19754" y="16750"/>
                </a:cubicBezTo>
                <a:cubicBezTo>
                  <a:pt x="19780" y="16761"/>
                  <a:pt x="19828" y="16765"/>
                  <a:pt x="19930" y="16765"/>
                </a:cubicBezTo>
                <a:cubicBezTo>
                  <a:pt x="20007" y="16765"/>
                  <a:pt x="20036" y="16756"/>
                  <a:pt x="20067" y="16750"/>
                </a:cubicBezTo>
                <a:cubicBezTo>
                  <a:pt x="20108" y="16738"/>
                  <a:pt x="20128" y="16718"/>
                  <a:pt x="20107" y="16690"/>
                </a:cubicBezTo>
                <a:cubicBezTo>
                  <a:pt x="20061" y="16628"/>
                  <a:pt x="20054" y="16562"/>
                  <a:pt x="20054" y="16151"/>
                </a:cubicBezTo>
                <a:cubicBezTo>
                  <a:pt x="20054" y="15979"/>
                  <a:pt x="20057" y="15825"/>
                  <a:pt x="20063" y="15732"/>
                </a:cubicBezTo>
                <a:cubicBezTo>
                  <a:pt x="20064" y="15714"/>
                  <a:pt x="20066" y="15681"/>
                  <a:pt x="20067" y="15672"/>
                </a:cubicBezTo>
                <a:cubicBezTo>
                  <a:pt x="20068" y="15664"/>
                  <a:pt x="20069" y="15658"/>
                  <a:pt x="20072" y="15657"/>
                </a:cubicBezTo>
                <a:cubicBezTo>
                  <a:pt x="20072" y="15655"/>
                  <a:pt x="20076" y="15659"/>
                  <a:pt x="20076" y="15657"/>
                </a:cubicBezTo>
                <a:cubicBezTo>
                  <a:pt x="20087" y="15636"/>
                  <a:pt x="20172" y="15876"/>
                  <a:pt x="20266" y="16196"/>
                </a:cubicBezTo>
                <a:cubicBezTo>
                  <a:pt x="20354" y="16495"/>
                  <a:pt x="20425" y="16719"/>
                  <a:pt x="20443" y="16750"/>
                </a:cubicBezTo>
                <a:cubicBezTo>
                  <a:pt x="20446" y="16756"/>
                  <a:pt x="20449" y="16763"/>
                  <a:pt x="20452" y="16765"/>
                </a:cubicBezTo>
                <a:cubicBezTo>
                  <a:pt x="20461" y="16750"/>
                  <a:pt x="20469" y="16454"/>
                  <a:pt x="20469" y="16091"/>
                </a:cubicBezTo>
                <a:cubicBezTo>
                  <a:pt x="20469" y="15932"/>
                  <a:pt x="20471" y="15810"/>
                  <a:pt x="20474" y="15702"/>
                </a:cubicBezTo>
                <a:cubicBezTo>
                  <a:pt x="20473" y="15645"/>
                  <a:pt x="20474" y="15594"/>
                  <a:pt x="20474" y="15553"/>
                </a:cubicBezTo>
                <a:cubicBezTo>
                  <a:pt x="20474" y="15520"/>
                  <a:pt x="20473" y="15488"/>
                  <a:pt x="20474" y="15463"/>
                </a:cubicBezTo>
                <a:cubicBezTo>
                  <a:pt x="20474" y="15437"/>
                  <a:pt x="20473" y="15420"/>
                  <a:pt x="20474" y="15403"/>
                </a:cubicBezTo>
                <a:cubicBezTo>
                  <a:pt x="20475" y="15378"/>
                  <a:pt x="20480" y="15357"/>
                  <a:pt x="20482" y="15343"/>
                </a:cubicBezTo>
                <a:cubicBezTo>
                  <a:pt x="20483" y="15338"/>
                  <a:pt x="20481" y="15332"/>
                  <a:pt x="20482" y="15328"/>
                </a:cubicBezTo>
                <a:cubicBezTo>
                  <a:pt x="20487" y="15309"/>
                  <a:pt x="20496" y="15291"/>
                  <a:pt x="20505" y="15283"/>
                </a:cubicBezTo>
                <a:cubicBezTo>
                  <a:pt x="20507" y="15281"/>
                  <a:pt x="20507" y="15285"/>
                  <a:pt x="20509" y="15283"/>
                </a:cubicBezTo>
                <a:cubicBezTo>
                  <a:pt x="20521" y="15238"/>
                  <a:pt x="20524" y="15205"/>
                  <a:pt x="20518" y="15193"/>
                </a:cubicBezTo>
                <a:cubicBezTo>
                  <a:pt x="20517" y="15192"/>
                  <a:pt x="20514" y="15194"/>
                  <a:pt x="20513" y="15193"/>
                </a:cubicBezTo>
                <a:cubicBezTo>
                  <a:pt x="20505" y="15184"/>
                  <a:pt x="20490" y="15180"/>
                  <a:pt x="20456" y="15193"/>
                </a:cubicBezTo>
                <a:cubicBezTo>
                  <a:pt x="20399" y="15216"/>
                  <a:pt x="20387" y="15241"/>
                  <a:pt x="20403" y="15283"/>
                </a:cubicBezTo>
                <a:cubicBezTo>
                  <a:pt x="20406" y="15287"/>
                  <a:pt x="20405" y="15293"/>
                  <a:pt x="20407" y="15298"/>
                </a:cubicBezTo>
                <a:cubicBezTo>
                  <a:pt x="20412" y="15306"/>
                  <a:pt x="20417" y="15324"/>
                  <a:pt x="20421" y="15343"/>
                </a:cubicBezTo>
                <a:cubicBezTo>
                  <a:pt x="20438" y="15409"/>
                  <a:pt x="20447" y="15537"/>
                  <a:pt x="20447" y="15762"/>
                </a:cubicBezTo>
                <a:cubicBezTo>
                  <a:pt x="20447" y="15787"/>
                  <a:pt x="20448" y="15801"/>
                  <a:pt x="20447" y="15822"/>
                </a:cubicBezTo>
                <a:cubicBezTo>
                  <a:pt x="20450" y="15948"/>
                  <a:pt x="20449" y="16050"/>
                  <a:pt x="20447" y="16121"/>
                </a:cubicBezTo>
                <a:cubicBezTo>
                  <a:pt x="20447" y="16192"/>
                  <a:pt x="20446" y="16245"/>
                  <a:pt x="20443" y="16256"/>
                </a:cubicBezTo>
                <a:cubicBezTo>
                  <a:pt x="20435" y="16283"/>
                  <a:pt x="20353" y="16045"/>
                  <a:pt x="20262" y="15732"/>
                </a:cubicBezTo>
                <a:cubicBezTo>
                  <a:pt x="20218" y="15583"/>
                  <a:pt x="20186" y="15469"/>
                  <a:pt x="20160" y="15388"/>
                </a:cubicBezTo>
                <a:cubicBezTo>
                  <a:pt x="20159" y="15386"/>
                  <a:pt x="20156" y="15390"/>
                  <a:pt x="20156" y="15388"/>
                </a:cubicBezTo>
                <a:cubicBezTo>
                  <a:pt x="20105" y="15247"/>
                  <a:pt x="20078" y="15220"/>
                  <a:pt x="20023" y="15223"/>
                </a:cubicBezTo>
                <a:cubicBezTo>
                  <a:pt x="19983" y="15225"/>
                  <a:pt x="19963" y="15227"/>
                  <a:pt x="19957" y="15238"/>
                </a:cubicBezTo>
                <a:cubicBezTo>
                  <a:pt x="19960" y="15252"/>
                  <a:pt x="19965" y="15264"/>
                  <a:pt x="19974" y="15283"/>
                </a:cubicBezTo>
                <a:cubicBezTo>
                  <a:pt x="19977" y="15286"/>
                  <a:pt x="19981" y="15295"/>
                  <a:pt x="19983" y="15298"/>
                </a:cubicBezTo>
                <a:cubicBezTo>
                  <a:pt x="20010" y="15335"/>
                  <a:pt x="20022" y="15372"/>
                  <a:pt x="20027" y="15493"/>
                </a:cubicBezTo>
                <a:cubicBezTo>
                  <a:pt x="20037" y="15600"/>
                  <a:pt x="20041" y="15764"/>
                  <a:pt x="20041" y="16002"/>
                </a:cubicBezTo>
                <a:cubicBezTo>
                  <a:pt x="20041" y="16297"/>
                  <a:pt x="20037" y="16454"/>
                  <a:pt x="20023" y="16541"/>
                </a:cubicBezTo>
                <a:lnTo>
                  <a:pt x="20019" y="16660"/>
                </a:lnTo>
                <a:lnTo>
                  <a:pt x="20010" y="16660"/>
                </a:lnTo>
                <a:cubicBezTo>
                  <a:pt x="19996" y="16733"/>
                  <a:pt x="19972" y="16725"/>
                  <a:pt x="19930" y="16675"/>
                </a:cubicBezTo>
                <a:cubicBezTo>
                  <a:pt x="19925" y="16669"/>
                  <a:pt x="19922" y="16656"/>
                  <a:pt x="19917" y="16645"/>
                </a:cubicBezTo>
                <a:lnTo>
                  <a:pt x="19886" y="16645"/>
                </a:lnTo>
                <a:lnTo>
                  <a:pt x="19842" y="16256"/>
                </a:lnTo>
                <a:cubicBezTo>
                  <a:pt x="19828" y="16152"/>
                  <a:pt x="19815" y="16072"/>
                  <a:pt x="19793" y="15897"/>
                </a:cubicBezTo>
                <a:cubicBezTo>
                  <a:pt x="19769" y="15695"/>
                  <a:pt x="19747" y="15510"/>
                  <a:pt x="19727" y="15373"/>
                </a:cubicBezTo>
                <a:cubicBezTo>
                  <a:pt x="19714" y="15286"/>
                  <a:pt x="19704" y="15243"/>
                  <a:pt x="19696" y="15208"/>
                </a:cubicBezTo>
                <a:cubicBezTo>
                  <a:pt x="19693" y="15197"/>
                  <a:pt x="19685" y="15177"/>
                  <a:pt x="19683" y="15178"/>
                </a:cubicBezTo>
                <a:close/>
                <a:moveTo>
                  <a:pt x="18093" y="15193"/>
                </a:moveTo>
                <a:cubicBezTo>
                  <a:pt x="18080" y="15195"/>
                  <a:pt x="18066" y="15201"/>
                  <a:pt x="18044" y="15208"/>
                </a:cubicBezTo>
                <a:cubicBezTo>
                  <a:pt x="18007" y="15220"/>
                  <a:pt x="17987" y="15226"/>
                  <a:pt x="17978" y="15238"/>
                </a:cubicBezTo>
                <a:cubicBezTo>
                  <a:pt x="17975" y="15244"/>
                  <a:pt x="17975" y="15247"/>
                  <a:pt x="17978" y="15253"/>
                </a:cubicBezTo>
                <a:cubicBezTo>
                  <a:pt x="17981" y="15259"/>
                  <a:pt x="17990" y="15259"/>
                  <a:pt x="18000" y="15268"/>
                </a:cubicBezTo>
                <a:cubicBezTo>
                  <a:pt x="18007" y="15275"/>
                  <a:pt x="18013" y="15297"/>
                  <a:pt x="18018" y="15313"/>
                </a:cubicBezTo>
                <a:cubicBezTo>
                  <a:pt x="18022" y="15323"/>
                  <a:pt x="18023" y="15337"/>
                  <a:pt x="18027" y="15358"/>
                </a:cubicBezTo>
                <a:cubicBezTo>
                  <a:pt x="18045" y="15417"/>
                  <a:pt x="18049" y="15511"/>
                  <a:pt x="18049" y="15747"/>
                </a:cubicBezTo>
                <a:cubicBezTo>
                  <a:pt x="18049" y="15812"/>
                  <a:pt x="18050" y="15871"/>
                  <a:pt x="18049" y="15927"/>
                </a:cubicBezTo>
                <a:cubicBezTo>
                  <a:pt x="18049" y="15988"/>
                  <a:pt x="18049" y="16047"/>
                  <a:pt x="18049" y="16091"/>
                </a:cubicBezTo>
                <a:cubicBezTo>
                  <a:pt x="18049" y="16180"/>
                  <a:pt x="18047" y="16242"/>
                  <a:pt x="18044" y="16256"/>
                </a:cubicBezTo>
                <a:cubicBezTo>
                  <a:pt x="18039" y="16285"/>
                  <a:pt x="17958" y="16063"/>
                  <a:pt x="17863" y="15747"/>
                </a:cubicBezTo>
                <a:cubicBezTo>
                  <a:pt x="17791" y="15505"/>
                  <a:pt x="17749" y="15363"/>
                  <a:pt x="17717" y="15283"/>
                </a:cubicBezTo>
                <a:cubicBezTo>
                  <a:pt x="17689" y="15233"/>
                  <a:pt x="17662" y="15221"/>
                  <a:pt x="17625" y="15223"/>
                </a:cubicBezTo>
                <a:cubicBezTo>
                  <a:pt x="17585" y="15225"/>
                  <a:pt x="17564" y="15228"/>
                  <a:pt x="17558" y="15238"/>
                </a:cubicBezTo>
                <a:cubicBezTo>
                  <a:pt x="17561" y="15250"/>
                  <a:pt x="17567" y="15265"/>
                  <a:pt x="17576" y="15283"/>
                </a:cubicBezTo>
                <a:cubicBezTo>
                  <a:pt x="17589" y="15290"/>
                  <a:pt x="17599" y="15306"/>
                  <a:pt x="17607" y="15343"/>
                </a:cubicBezTo>
                <a:cubicBezTo>
                  <a:pt x="17630" y="15411"/>
                  <a:pt x="17633" y="15545"/>
                  <a:pt x="17633" y="15987"/>
                </a:cubicBezTo>
                <a:cubicBezTo>
                  <a:pt x="17633" y="16224"/>
                  <a:pt x="17634" y="16377"/>
                  <a:pt x="17629" y="16481"/>
                </a:cubicBezTo>
                <a:cubicBezTo>
                  <a:pt x="17629" y="16489"/>
                  <a:pt x="17629" y="16503"/>
                  <a:pt x="17629" y="16511"/>
                </a:cubicBezTo>
                <a:cubicBezTo>
                  <a:pt x="17629" y="16517"/>
                  <a:pt x="17625" y="16505"/>
                  <a:pt x="17625" y="16511"/>
                </a:cubicBezTo>
                <a:cubicBezTo>
                  <a:pt x="17624" y="16526"/>
                  <a:pt x="17625" y="16544"/>
                  <a:pt x="17625" y="16556"/>
                </a:cubicBezTo>
                <a:cubicBezTo>
                  <a:pt x="17620" y="16638"/>
                  <a:pt x="17611" y="16682"/>
                  <a:pt x="17594" y="16705"/>
                </a:cubicBezTo>
                <a:cubicBezTo>
                  <a:pt x="17586" y="16715"/>
                  <a:pt x="17582" y="16728"/>
                  <a:pt x="17580" y="16735"/>
                </a:cubicBezTo>
                <a:cubicBezTo>
                  <a:pt x="17579" y="16756"/>
                  <a:pt x="17599" y="16764"/>
                  <a:pt x="17655" y="16765"/>
                </a:cubicBezTo>
                <a:cubicBezTo>
                  <a:pt x="17695" y="16766"/>
                  <a:pt x="17715" y="16756"/>
                  <a:pt x="17726" y="16750"/>
                </a:cubicBezTo>
                <a:cubicBezTo>
                  <a:pt x="17729" y="16748"/>
                  <a:pt x="17728" y="16738"/>
                  <a:pt x="17731" y="16735"/>
                </a:cubicBezTo>
                <a:cubicBezTo>
                  <a:pt x="17732" y="16724"/>
                  <a:pt x="17726" y="16714"/>
                  <a:pt x="17708" y="16690"/>
                </a:cubicBezTo>
                <a:cubicBezTo>
                  <a:pt x="17663" y="16628"/>
                  <a:pt x="17660" y="16562"/>
                  <a:pt x="17660" y="16151"/>
                </a:cubicBezTo>
                <a:cubicBezTo>
                  <a:pt x="17660" y="15942"/>
                  <a:pt x="17665" y="15762"/>
                  <a:pt x="17673" y="15687"/>
                </a:cubicBezTo>
                <a:cubicBezTo>
                  <a:pt x="17673" y="15685"/>
                  <a:pt x="17673" y="15674"/>
                  <a:pt x="17673" y="15672"/>
                </a:cubicBezTo>
                <a:cubicBezTo>
                  <a:pt x="17674" y="15668"/>
                  <a:pt x="17677" y="15659"/>
                  <a:pt x="17678" y="15657"/>
                </a:cubicBezTo>
                <a:cubicBezTo>
                  <a:pt x="17688" y="15636"/>
                  <a:pt x="17774" y="15876"/>
                  <a:pt x="17867" y="16196"/>
                </a:cubicBezTo>
                <a:cubicBezTo>
                  <a:pt x="17952" y="16483"/>
                  <a:pt x="18022" y="16688"/>
                  <a:pt x="18044" y="16735"/>
                </a:cubicBezTo>
                <a:cubicBezTo>
                  <a:pt x="18050" y="16750"/>
                  <a:pt x="18054" y="16760"/>
                  <a:pt x="18057" y="16765"/>
                </a:cubicBezTo>
                <a:cubicBezTo>
                  <a:pt x="18067" y="16740"/>
                  <a:pt x="18075" y="16448"/>
                  <a:pt x="18075" y="16091"/>
                </a:cubicBezTo>
                <a:cubicBezTo>
                  <a:pt x="18075" y="15953"/>
                  <a:pt x="18078" y="15877"/>
                  <a:pt x="18080" y="15777"/>
                </a:cubicBezTo>
                <a:cubicBezTo>
                  <a:pt x="18079" y="15747"/>
                  <a:pt x="18075" y="15729"/>
                  <a:pt x="18075" y="15702"/>
                </a:cubicBezTo>
                <a:cubicBezTo>
                  <a:pt x="18075" y="15665"/>
                  <a:pt x="18075" y="15628"/>
                  <a:pt x="18075" y="15598"/>
                </a:cubicBezTo>
                <a:cubicBezTo>
                  <a:pt x="18075" y="15554"/>
                  <a:pt x="18075" y="15524"/>
                  <a:pt x="18075" y="15493"/>
                </a:cubicBezTo>
                <a:cubicBezTo>
                  <a:pt x="18075" y="15460"/>
                  <a:pt x="18078" y="15424"/>
                  <a:pt x="18080" y="15403"/>
                </a:cubicBezTo>
                <a:cubicBezTo>
                  <a:pt x="18081" y="15383"/>
                  <a:pt x="18082" y="15371"/>
                  <a:pt x="18084" y="15358"/>
                </a:cubicBezTo>
                <a:cubicBezTo>
                  <a:pt x="18085" y="15350"/>
                  <a:pt x="18087" y="15333"/>
                  <a:pt x="18088" y="15328"/>
                </a:cubicBezTo>
                <a:cubicBezTo>
                  <a:pt x="18093" y="15309"/>
                  <a:pt x="18097" y="15291"/>
                  <a:pt x="18106" y="15283"/>
                </a:cubicBezTo>
                <a:cubicBezTo>
                  <a:pt x="18108" y="15281"/>
                  <a:pt x="18108" y="15285"/>
                  <a:pt x="18110" y="15283"/>
                </a:cubicBezTo>
                <a:cubicBezTo>
                  <a:pt x="18127" y="15216"/>
                  <a:pt x="18127" y="15190"/>
                  <a:pt x="18093" y="15193"/>
                </a:cubicBezTo>
                <a:close/>
                <a:moveTo>
                  <a:pt x="17249" y="15208"/>
                </a:moveTo>
                <a:cubicBezTo>
                  <a:pt x="17107" y="15210"/>
                  <a:pt x="17053" y="15226"/>
                  <a:pt x="17059" y="15268"/>
                </a:cubicBezTo>
                <a:cubicBezTo>
                  <a:pt x="17069" y="15274"/>
                  <a:pt x="17076" y="15296"/>
                  <a:pt x="17081" y="15313"/>
                </a:cubicBezTo>
                <a:cubicBezTo>
                  <a:pt x="17091" y="15333"/>
                  <a:pt x="17092" y="15380"/>
                  <a:pt x="17094" y="15493"/>
                </a:cubicBezTo>
                <a:cubicBezTo>
                  <a:pt x="17101" y="15594"/>
                  <a:pt x="17103" y="15733"/>
                  <a:pt x="17103" y="15987"/>
                </a:cubicBezTo>
                <a:cubicBezTo>
                  <a:pt x="17103" y="16277"/>
                  <a:pt x="17103" y="16440"/>
                  <a:pt x="17094" y="16541"/>
                </a:cubicBezTo>
                <a:cubicBezTo>
                  <a:pt x="17094" y="16556"/>
                  <a:pt x="17091" y="16559"/>
                  <a:pt x="17090" y="16570"/>
                </a:cubicBezTo>
                <a:cubicBezTo>
                  <a:pt x="17088" y="16591"/>
                  <a:pt x="17084" y="16615"/>
                  <a:pt x="17081" y="16630"/>
                </a:cubicBezTo>
                <a:cubicBezTo>
                  <a:pt x="17076" y="16654"/>
                  <a:pt x="17071" y="16676"/>
                  <a:pt x="17064" y="16690"/>
                </a:cubicBezTo>
                <a:cubicBezTo>
                  <a:pt x="17050" y="16718"/>
                  <a:pt x="17056" y="16740"/>
                  <a:pt x="17081" y="16750"/>
                </a:cubicBezTo>
                <a:cubicBezTo>
                  <a:pt x="17112" y="16756"/>
                  <a:pt x="17159" y="16756"/>
                  <a:pt x="17249" y="16750"/>
                </a:cubicBezTo>
                <a:lnTo>
                  <a:pt x="17470" y="16735"/>
                </a:lnTo>
                <a:cubicBezTo>
                  <a:pt x="17477" y="16726"/>
                  <a:pt x="17484" y="16720"/>
                  <a:pt x="17488" y="16705"/>
                </a:cubicBezTo>
                <a:lnTo>
                  <a:pt x="17492" y="16496"/>
                </a:lnTo>
                <a:cubicBezTo>
                  <a:pt x="17495" y="16392"/>
                  <a:pt x="17499" y="16348"/>
                  <a:pt x="17496" y="16331"/>
                </a:cubicBezTo>
                <a:lnTo>
                  <a:pt x="17452" y="16496"/>
                </a:lnTo>
                <a:cubicBezTo>
                  <a:pt x="17413" y="16641"/>
                  <a:pt x="17395" y="16665"/>
                  <a:pt x="17337" y="16660"/>
                </a:cubicBezTo>
                <a:cubicBezTo>
                  <a:pt x="17304" y="16682"/>
                  <a:pt x="17273" y="16677"/>
                  <a:pt x="17249" y="16645"/>
                </a:cubicBezTo>
                <a:lnTo>
                  <a:pt x="17214" y="16645"/>
                </a:lnTo>
                <a:lnTo>
                  <a:pt x="17214" y="16526"/>
                </a:lnTo>
                <a:cubicBezTo>
                  <a:pt x="17205" y="16457"/>
                  <a:pt x="17198" y="16367"/>
                  <a:pt x="17200" y="16271"/>
                </a:cubicBezTo>
                <a:cubicBezTo>
                  <a:pt x="17202" y="16202"/>
                  <a:pt x="17209" y="16158"/>
                  <a:pt x="17214" y="16121"/>
                </a:cubicBezTo>
                <a:lnTo>
                  <a:pt x="17214" y="16032"/>
                </a:lnTo>
                <a:lnTo>
                  <a:pt x="17267" y="16017"/>
                </a:lnTo>
                <a:cubicBezTo>
                  <a:pt x="17271" y="16014"/>
                  <a:pt x="17271" y="16003"/>
                  <a:pt x="17276" y="16002"/>
                </a:cubicBezTo>
                <a:cubicBezTo>
                  <a:pt x="17289" y="15996"/>
                  <a:pt x="17304" y="15996"/>
                  <a:pt x="17315" y="16002"/>
                </a:cubicBezTo>
                <a:cubicBezTo>
                  <a:pt x="17332" y="16003"/>
                  <a:pt x="17342" y="16024"/>
                  <a:pt x="17351" y="16047"/>
                </a:cubicBezTo>
                <a:cubicBezTo>
                  <a:pt x="17358" y="16059"/>
                  <a:pt x="17364" y="16079"/>
                  <a:pt x="17368" y="16106"/>
                </a:cubicBezTo>
                <a:cubicBezTo>
                  <a:pt x="17370" y="16113"/>
                  <a:pt x="17371" y="16114"/>
                  <a:pt x="17373" y="16121"/>
                </a:cubicBezTo>
                <a:cubicBezTo>
                  <a:pt x="17378" y="16148"/>
                  <a:pt x="17382" y="16155"/>
                  <a:pt x="17386" y="16166"/>
                </a:cubicBezTo>
                <a:cubicBezTo>
                  <a:pt x="17388" y="16133"/>
                  <a:pt x="17390" y="16061"/>
                  <a:pt x="17390" y="15927"/>
                </a:cubicBezTo>
                <a:cubicBezTo>
                  <a:pt x="17391" y="15789"/>
                  <a:pt x="17392" y="15724"/>
                  <a:pt x="17390" y="15687"/>
                </a:cubicBezTo>
                <a:cubicBezTo>
                  <a:pt x="17388" y="15671"/>
                  <a:pt x="17384" y="15672"/>
                  <a:pt x="17382" y="15672"/>
                </a:cubicBezTo>
                <a:cubicBezTo>
                  <a:pt x="17379" y="15685"/>
                  <a:pt x="17377" y="15703"/>
                  <a:pt x="17373" y="15732"/>
                </a:cubicBezTo>
                <a:cubicBezTo>
                  <a:pt x="17372" y="15740"/>
                  <a:pt x="17370" y="15740"/>
                  <a:pt x="17368" y="15747"/>
                </a:cubicBezTo>
                <a:cubicBezTo>
                  <a:pt x="17367" y="15761"/>
                  <a:pt x="17365" y="15759"/>
                  <a:pt x="17364" y="15777"/>
                </a:cubicBezTo>
                <a:cubicBezTo>
                  <a:pt x="17356" y="15874"/>
                  <a:pt x="17345" y="15897"/>
                  <a:pt x="17284" y="15882"/>
                </a:cubicBezTo>
                <a:lnTo>
                  <a:pt x="17253" y="15867"/>
                </a:lnTo>
                <a:lnTo>
                  <a:pt x="17214" y="15867"/>
                </a:lnTo>
                <a:lnTo>
                  <a:pt x="17214" y="15583"/>
                </a:lnTo>
                <a:lnTo>
                  <a:pt x="17214" y="15298"/>
                </a:lnTo>
                <a:lnTo>
                  <a:pt x="17302" y="15283"/>
                </a:lnTo>
                <a:cubicBezTo>
                  <a:pt x="17341" y="15275"/>
                  <a:pt x="17364" y="15278"/>
                  <a:pt x="17382" y="15298"/>
                </a:cubicBezTo>
                <a:cubicBezTo>
                  <a:pt x="17356" y="15267"/>
                  <a:pt x="17370" y="15207"/>
                  <a:pt x="17249" y="15208"/>
                </a:cubicBezTo>
                <a:close/>
                <a:moveTo>
                  <a:pt x="18910" y="15208"/>
                </a:moveTo>
                <a:cubicBezTo>
                  <a:pt x="18773" y="15210"/>
                  <a:pt x="18714" y="15230"/>
                  <a:pt x="18716" y="15268"/>
                </a:cubicBezTo>
                <a:cubicBezTo>
                  <a:pt x="18718" y="15270"/>
                  <a:pt x="18722" y="15282"/>
                  <a:pt x="18724" y="15283"/>
                </a:cubicBezTo>
                <a:cubicBezTo>
                  <a:pt x="18746" y="15294"/>
                  <a:pt x="18756" y="15312"/>
                  <a:pt x="18760" y="15448"/>
                </a:cubicBezTo>
                <a:cubicBezTo>
                  <a:pt x="18762" y="15484"/>
                  <a:pt x="18762" y="15528"/>
                  <a:pt x="18764" y="15583"/>
                </a:cubicBezTo>
                <a:cubicBezTo>
                  <a:pt x="18782" y="16044"/>
                  <a:pt x="18781" y="16529"/>
                  <a:pt x="18760" y="16600"/>
                </a:cubicBezTo>
                <a:cubicBezTo>
                  <a:pt x="18754" y="16618"/>
                  <a:pt x="18746" y="16633"/>
                  <a:pt x="18738" y="16645"/>
                </a:cubicBezTo>
                <a:cubicBezTo>
                  <a:pt x="18733" y="16664"/>
                  <a:pt x="18730" y="16680"/>
                  <a:pt x="18724" y="16690"/>
                </a:cubicBezTo>
                <a:cubicBezTo>
                  <a:pt x="18710" y="16719"/>
                  <a:pt x="18718" y="16740"/>
                  <a:pt x="18747" y="16750"/>
                </a:cubicBezTo>
                <a:cubicBezTo>
                  <a:pt x="18749" y="16751"/>
                  <a:pt x="18756" y="16749"/>
                  <a:pt x="18760" y="16750"/>
                </a:cubicBezTo>
                <a:cubicBezTo>
                  <a:pt x="18791" y="16758"/>
                  <a:pt x="18838" y="16756"/>
                  <a:pt x="18914" y="16750"/>
                </a:cubicBezTo>
                <a:lnTo>
                  <a:pt x="19109" y="16735"/>
                </a:lnTo>
                <a:cubicBezTo>
                  <a:pt x="19126" y="16724"/>
                  <a:pt x="19141" y="16716"/>
                  <a:pt x="19148" y="16690"/>
                </a:cubicBezTo>
                <a:lnTo>
                  <a:pt x="19153" y="16496"/>
                </a:lnTo>
                <a:cubicBezTo>
                  <a:pt x="19155" y="16424"/>
                  <a:pt x="19153" y="16388"/>
                  <a:pt x="19153" y="16361"/>
                </a:cubicBezTo>
                <a:cubicBezTo>
                  <a:pt x="19143" y="16380"/>
                  <a:pt x="19129" y="16422"/>
                  <a:pt x="19109" y="16496"/>
                </a:cubicBezTo>
                <a:cubicBezTo>
                  <a:pt x="19104" y="16514"/>
                  <a:pt x="19100" y="16526"/>
                  <a:pt x="19095" y="16541"/>
                </a:cubicBezTo>
                <a:cubicBezTo>
                  <a:pt x="19093" y="16549"/>
                  <a:pt x="19089" y="16548"/>
                  <a:pt x="19087" y="16556"/>
                </a:cubicBezTo>
                <a:cubicBezTo>
                  <a:pt x="19081" y="16572"/>
                  <a:pt x="19078" y="16589"/>
                  <a:pt x="19073" y="16600"/>
                </a:cubicBezTo>
                <a:cubicBezTo>
                  <a:pt x="19055" y="16642"/>
                  <a:pt x="19033" y="16662"/>
                  <a:pt x="18998" y="16660"/>
                </a:cubicBezTo>
                <a:cubicBezTo>
                  <a:pt x="18965" y="16682"/>
                  <a:pt x="18934" y="16678"/>
                  <a:pt x="18910" y="16645"/>
                </a:cubicBezTo>
                <a:lnTo>
                  <a:pt x="18870" y="16645"/>
                </a:lnTo>
                <a:lnTo>
                  <a:pt x="18870" y="16481"/>
                </a:lnTo>
                <a:cubicBezTo>
                  <a:pt x="18864" y="16418"/>
                  <a:pt x="18859" y="16352"/>
                  <a:pt x="18861" y="16271"/>
                </a:cubicBezTo>
                <a:cubicBezTo>
                  <a:pt x="18863" y="16211"/>
                  <a:pt x="18866" y="16172"/>
                  <a:pt x="18870" y="16136"/>
                </a:cubicBezTo>
                <a:lnTo>
                  <a:pt x="18870" y="16032"/>
                </a:lnTo>
                <a:lnTo>
                  <a:pt x="18923" y="16017"/>
                </a:lnTo>
                <a:cubicBezTo>
                  <a:pt x="18928" y="16014"/>
                  <a:pt x="18931" y="16004"/>
                  <a:pt x="18936" y="16002"/>
                </a:cubicBezTo>
                <a:cubicBezTo>
                  <a:pt x="18950" y="15996"/>
                  <a:pt x="18960" y="15997"/>
                  <a:pt x="18972" y="16002"/>
                </a:cubicBezTo>
                <a:cubicBezTo>
                  <a:pt x="18986" y="16003"/>
                  <a:pt x="18999" y="16028"/>
                  <a:pt x="19007" y="16047"/>
                </a:cubicBezTo>
                <a:cubicBezTo>
                  <a:pt x="19018" y="16066"/>
                  <a:pt x="19026" y="16087"/>
                  <a:pt x="19034" y="16121"/>
                </a:cubicBezTo>
                <a:cubicBezTo>
                  <a:pt x="19043" y="16164"/>
                  <a:pt x="19051" y="16179"/>
                  <a:pt x="19056" y="16181"/>
                </a:cubicBezTo>
                <a:cubicBezTo>
                  <a:pt x="19057" y="16142"/>
                  <a:pt x="19056" y="16101"/>
                  <a:pt x="19056" y="15972"/>
                </a:cubicBezTo>
                <a:cubicBezTo>
                  <a:pt x="19056" y="15640"/>
                  <a:pt x="19058" y="15634"/>
                  <a:pt x="19029" y="15762"/>
                </a:cubicBezTo>
                <a:cubicBezTo>
                  <a:pt x="19009" y="15875"/>
                  <a:pt x="18995" y="15896"/>
                  <a:pt x="18945" y="15882"/>
                </a:cubicBezTo>
                <a:lnTo>
                  <a:pt x="18879" y="15867"/>
                </a:lnTo>
                <a:lnTo>
                  <a:pt x="18870" y="15867"/>
                </a:lnTo>
                <a:lnTo>
                  <a:pt x="18870" y="15583"/>
                </a:lnTo>
                <a:lnTo>
                  <a:pt x="18870" y="15298"/>
                </a:lnTo>
                <a:lnTo>
                  <a:pt x="18879" y="15298"/>
                </a:lnTo>
                <a:lnTo>
                  <a:pt x="18963" y="15283"/>
                </a:lnTo>
                <a:cubicBezTo>
                  <a:pt x="19000" y="15275"/>
                  <a:pt x="19020" y="15275"/>
                  <a:pt x="19038" y="15298"/>
                </a:cubicBezTo>
                <a:cubicBezTo>
                  <a:pt x="19011" y="15270"/>
                  <a:pt x="19027" y="15207"/>
                  <a:pt x="18910" y="15208"/>
                </a:cubicBezTo>
                <a:close/>
                <a:moveTo>
                  <a:pt x="19038" y="15298"/>
                </a:moveTo>
                <a:cubicBezTo>
                  <a:pt x="19058" y="15314"/>
                  <a:pt x="19071" y="15349"/>
                  <a:pt x="19087" y="15418"/>
                </a:cubicBezTo>
                <a:cubicBezTo>
                  <a:pt x="19093" y="15444"/>
                  <a:pt x="19095" y="15459"/>
                  <a:pt x="19100" y="15478"/>
                </a:cubicBezTo>
                <a:cubicBezTo>
                  <a:pt x="19104" y="15491"/>
                  <a:pt x="19110" y="15499"/>
                  <a:pt x="19113" y="15508"/>
                </a:cubicBezTo>
                <a:cubicBezTo>
                  <a:pt x="19124" y="15469"/>
                  <a:pt x="19135" y="15414"/>
                  <a:pt x="19135" y="15358"/>
                </a:cubicBezTo>
                <a:cubicBezTo>
                  <a:pt x="19135" y="15300"/>
                  <a:pt x="19058" y="15319"/>
                  <a:pt x="19038" y="15298"/>
                </a:cubicBezTo>
                <a:close/>
                <a:moveTo>
                  <a:pt x="13044" y="15223"/>
                </a:moveTo>
                <a:cubicBezTo>
                  <a:pt x="12912" y="15226"/>
                  <a:pt x="12851" y="15237"/>
                  <a:pt x="12850" y="15268"/>
                </a:cubicBezTo>
                <a:cubicBezTo>
                  <a:pt x="12863" y="15271"/>
                  <a:pt x="12872" y="15299"/>
                  <a:pt x="12880" y="15343"/>
                </a:cubicBezTo>
                <a:cubicBezTo>
                  <a:pt x="12907" y="15409"/>
                  <a:pt x="12911" y="15519"/>
                  <a:pt x="12911" y="15987"/>
                </a:cubicBezTo>
                <a:cubicBezTo>
                  <a:pt x="12911" y="16566"/>
                  <a:pt x="12906" y="16624"/>
                  <a:pt x="12858" y="16690"/>
                </a:cubicBezTo>
                <a:cubicBezTo>
                  <a:pt x="12826" y="16735"/>
                  <a:pt x="12920" y="16764"/>
                  <a:pt x="13128" y="16765"/>
                </a:cubicBezTo>
                <a:lnTo>
                  <a:pt x="13181" y="16765"/>
                </a:lnTo>
                <a:cubicBezTo>
                  <a:pt x="13229" y="16764"/>
                  <a:pt x="13243" y="16752"/>
                  <a:pt x="13278" y="16750"/>
                </a:cubicBezTo>
                <a:lnTo>
                  <a:pt x="13287" y="16585"/>
                </a:lnTo>
                <a:cubicBezTo>
                  <a:pt x="13283" y="16549"/>
                  <a:pt x="13286" y="16499"/>
                  <a:pt x="13291" y="16436"/>
                </a:cubicBezTo>
                <a:lnTo>
                  <a:pt x="13291" y="16421"/>
                </a:lnTo>
                <a:cubicBezTo>
                  <a:pt x="13291" y="16389"/>
                  <a:pt x="13293" y="16367"/>
                  <a:pt x="13291" y="16346"/>
                </a:cubicBezTo>
                <a:cubicBezTo>
                  <a:pt x="13286" y="16344"/>
                  <a:pt x="13267" y="16384"/>
                  <a:pt x="13247" y="16451"/>
                </a:cubicBezTo>
                <a:cubicBezTo>
                  <a:pt x="13238" y="16495"/>
                  <a:pt x="13230" y="16543"/>
                  <a:pt x="13216" y="16570"/>
                </a:cubicBezTo>
                <a:cubicBezTo>
                  <a:pt x="13193" y="16643"/>
                  <a:pt x="13174" y="16661"/>
                  <a:pt x="13137" y="16660"/>
                </a:cubicBezTo>
                <a:cubicBezTo>
                  <a:pt x="13111" y="16680"/>
                  <a:pt x="13086" y="16669"/>
                  <a:pt x="13066" y="16645"/>
                </a:cubicBezTo>
                <a:lnTo>
                  <a:pt x="13013" y="16645"/>
                </a:lnTo>
                <a:lnTo>
                  <a:pt x="13013" y="16615"/>
                </a:lnTo>
                <a:lnTo>
                  <a:pt x="13000" y="16615"/>
                </a:lnTo>
                <a:lnTo>
                  <a:pt x="13000" y="16331"/>
                </a:lnTo>
                <a:lnTo>
                  <a:pt x="13000" y="16047"/>
                </a:lnTo>
                <a:lnTo>
                  <a:pt x="13013" y="16047"/>
                </a:lnTo>
                <a:lnTo>
                  <a:pt x="13013" y="16032"/>
                </a:lnTo>
                <a:lnTo>
                  <a:pt x="13048" y="16032"/>
                </a:lnTo>
                <a:cubicBezTo>
                  <a:pt x="13056" y="16023"/>
                  <a:pt x="13064" y="16006"/>
                  <a:pt x="13075" y="16002"/>
                </a:cubicBezTo>
                <a:cubicBezTo>
                  <a:pt x="13099" y="15992"/>
                  <a:pt x="13119" y="16007"/>
                  <a:pt x="13132" y="16032"/>
                </a:cubicBezTo>
                <a:cubicBezTo>
                  <a:pt x="13141" y="16041"/>
                  <a:pt x="13146" y="16064"/>
                  <a:pt x="13150" y="16091"/>
                </a:cubicBezTo>
                <a:cubicBezTo>
                  <a:pt x="13152" y="16103"/>
                  <a:pt x="13157" y="16107"/>
                  <a:pt x="13159" y="16121"/>
                </a:cubicBezTo>
                <a:cubicBezTo>
                  <a:pt x="13170" y="16213"/>
                  <a:pt x="13178" y="16140"/>
                  <a:pt x="13185" y="15912"/>
                </a:cubicBezTo>
                <a:cubicBezTo>
                  <a:pt x="13185" y="15689"/>
                  <a:pt x="13181" y="15654"/>
                  <a:pt x="13159" y="15762"/>
                </a:cubicBezTo>
                <a:cubicBezTo>
                  <a:pt x="13144" y="15881"/>
                  <a:pt x="13132" y="15897"/>
                  <a:pt x="13070" y="15882"/>
                </a:cubicBezTo>
                <a:lnTo>
                  <a:pt x="13000" y="15867"/>
                </a:lnTo>
                <a:lnTo>
                  <a:pt x="13000" y="15583"/>
                </a:lnTo>
                <a:lnTo>
                  <a:pt x="13000" y="15298"/>
                </a:lnTo>
                <a:lnTo>
                  <a:pt x="13084" y="15283"/>
                </a:lnTo>
                <a:cubicBezTo>
                  <a:pt x="13120" y="15275"/>
                  <a:pt x="13140" y="15276"/>
                  <a:pt x="13159" y="15298"/>
                </a:cubicBezTo>
                <a:cubicBezTo>
                  <a:pt x="13182" y="15311"/>
                  <a:pt x="13199" y="15343"/>
                  <a:pt x="13216" y="15418"/>
                </a:cubicBezTo>
                <a:cubicBezTo>
                  <a:pt x="13220" y="15435"/>
                  <a:pt x="13222" y="15434"/>
                  <a:pt x="13225" y="15448"/>
                </a:cubicBezTo>
                <a:lnTo>
                  <a:pt x="13243" y="15508"/>
                </a:lnTo>
                <a:cubicBezTo>
                  <a:pt x="13251" y="15510"/>
                  <a:pt x="13255" y="15503"/>
                  <a:pt x="13260" y="15493"/>
                </a:cubicBezTo>
                <a:lnTo>
                  <a:pt x="13260" y="15388"/>
                </a:lnTo>
                <a:cubicBezTo>
                  <a:pt x="13260" y="15330"/>
                  <a:pt x="13261" y="15289"/>
                  <a:pt x="13256" y="15253"/>
                </a:cubicBezTo>
                <a:cubicBezTo>
                  <a:pt x="13229" y="15223"/>
                  <a:pt x="13172" y="15221"/>
                  <a:pt x="13044" y="15223"/>
                </a:cubicBezTo>
                <a:close/>
                <a:moveTo>
                  <a:pt x="9073" y="15268"/>
                </a:moveTo>
                <a:cubicBezTo>
                  <a:pt x="9105" y="15282"/>
                  <a:pt x="9148" y="15401"/>
                  <a:pt x="9157" y="15523"/>
                </a:cubicBezTo>
                <a:cubicBezTo>
                  <a:pt x="9164" y="15624"/>
                  <a:pt x="9160" y="15715"/>
                  <a:pt x="9139" y="15792"/>
                </a:cubicBezTo>
                <a:cubicBezTo>
                  <a:pt x="9110" y="15901"/>
                  <a:pt x="9032" y="15941"/>
                  <a:pt x="9029" y="15852"/>
                </a:cubicBezTo>
                <a:cubicBezTo>
                  <a:pt x="9023" y="15700"/>
                  <a:pt x="9034" y="15343"/>
                  <a:pt x="9046" y="15298"/>
                </a:cubicBezTo>
                <a:cubicBezTo>
                  <a:pt x="9053" y="15276"/>
                  <a:pt x="9062" y="15264"/>
                  <a:pt x="9073" y="15268"/>
                </a:cubicBezTo>
                <a:close/>
                <a:moveTo>
                  <a:pt x="14078" y="15268"/>
                </a:moveTo>
                <a:cubicBezTo>
                  <a:pt x="14093" y="15267"/>
                  <a:pt x="14111" y="15297"/>
                  <a:pt x="14131" y="15358"/>
                </a:cubicBezTo>
                <a:cubicBezTo>
                  <a:pt x="14172" y="15485"/>
                  <a:pt x="14171" y="15683"/>
                  <a:pt x="14131" y="15807"/>
                </a:cubicBezTo>
                <a:cubicBezTo>
                  <a:pt x="14093" y="15923"/>
                  <a:pt x="14046" y="15931"/>
                  <a:pt x="14033" y="15822"/>
                </a:cubicBezTo>
                <a:cubicBezTo>
                  <a:pt x="14028" y="15778"/>
                  <a:pt x="14026" y="15645"/>
                  <a:pt x="14029" y="15523"/>
                </a:cubicBezTo>
                <a:cubicBezTo>
                  <a:pt x="14033" y="15362"/>
                  <a:pt x="14052" y="15271"/>
                  <a:pt x="14078" y="15268"/>
                </a:cubicBezTo>
                <a:close/>
                <a:moveTo>
                  <a:pt x="20827" y="15283"/>
                </a:moveTo>
                <a:cubicBezTo>
                  <a:pt x="20988" y="15237"/>
                  <a:pt x="21078" y="16093"/>
                  <a:pt x="20955" y="16511"/>
                </a:cubicBezTo>
                <a:cubicBezTo>
                  <a:pt x="20910" y="16662"/>
                  <a:pt x="20834" y="16687"/>
                  <a:pt x="20787" y="16570"/>
                </a:cubicBezTo>
                <a:cubicBezTo>
                  <a:pt x="20762" y="16508"/>
                  <a:pt x="20761" y="16415"/>
                  <a:pt x="20765" y="15897"/>
                </a:cubicBezTo>
                <a:lnTo>
                  <a:pt x="20770" y="15298"/>
                </a:lnTo>
                <a:lnTo>
                  <a:pt x="20827" y="15283"/>
                </a:lnTo>
                <a:close/>
                <a:moveTo>
                  <a:pt x="12271" y="15298"/>
                </a:moveTo>
                <a:cubicBezTo>
                  <a:pt x="12288" y="15315"/>
                  <a:pt x="12298" y="15352"/>
                  <a:pt x="12311" y="15418"/>
                </a:cubicBezTo>
                <a:cubicBezTo>
                  <a:pt x="12321" y="15472"/>
                  <a:pt x="12330" y="15501"/>
                  <a:pt x="12337" y="15523"/>
                </a:cubicBezTo>
                <a:cubicBezTo>
                  <a:pt x="12349" y="15484"/>
                  <a:pt x="12355" y="15418"/>
                  <a:pt x="12355" y="15358"/>
                </a:cubicBezTo>
                <a:cubicBezTo>
                  <a:pt x="12355" y="15307"/>
                  <a:pt x="12286" y="15320"/>
                  <a:pt x="12271" y="15298"/>
                </a:cubicBezTo>
                <a:close/>
                <a:moveTo>
                  <a:pt x="17386" y="15298"/>
                </a:moveTo>
                <a:cubicBezTo>
                  <a:pt x="17405" y="15314"/>
                  <a:pt x="17412" y="15349"/>
                  <a:pt x="17426" y="15418"/>
                </a:cubicBezTo>
                <a:cubicBezTo>
                  <a:pt x="17428" y="15432"/>
                  <a:pt x="17432" y="15436"/>
                  <a:pt x="17435" y="15448"/>
                </a:cubicBezTo>
                <a:cubicBezTo>
                  <a:pt x="17442" y="15475"/>
                  <a:pt x="17447" y="15508"/>
                  <a:pt x="17452" y="15523"/>
                </a:cubicBezTo>
                <a:cubicBezTo>
                  <a:pt x="17464" y="15484"/>
                  <a:pt x="17474" y="15416"/>
                  <a:pt x="17474" y="15358"/>
                </a:cubicBezTo>
                <a:cubicBezTo>
                  <a:pt x="17474" y="15305"/>
                  <a:pt x="17402" y="15320"/>
                  <a:pt x="17386" y="15298"/>
                </a:cubicBezTo>
                <a:close/>
                <a:moveTo>
                  <a:pt x="7509" y="15672"/>
                </a:moveTo>
                <a:cubicBezTo>
                  <a:pt x="7525" y="15672"/>
                  <a:pt x="7569" y="15995"/>
                  <a:pt x="7558" y="16032"/>
                </a:cubicBezTo>
                <a:cubicBezTo>
                  <a:pt x="7542" y="16086"/>
                  <a:pt x="7485" y="16077"/>
                  <a:pt x="7474" y="16017"/>
                </a:cubicBezTo>
                <a:cubicBezTo>
                  <a:pt x="7464" y="15962"/>
                  <a:pt x="7494" y="15672"/>
                  <a:pt x="7509" y="15672"/>
                </a:cubicBezTo>
                <a:close/>
                <a:moveTo>
                  <a:pt x="9877" y="15702"/>
                </a:moveTo>
                <a:cubicBezTo>
                  <a:pt x="9887" y="15723"/>
                  <a:pt x="9895" y="15793"/>
                  <a:pt x="9899" y="15897"/>
                </a:cubicBezTo>
                <a:cubicBezTo>
                  <a:pt x="9902" y="15993"/>
                  <a:pt x="9897" y="16047"/>
                  <a:pt x="9877" y="16062"/>
                </a:cubicBezTo>
                <a:cubicBezTo>
                  <a:pt x="9838" y="16089"/>
                  <a:pt x="9821" y="15936"/>
                  <a:pt x="9846" y="15777"/>
                </a:cubicBezTo>
                <a:cubicBezTo>
                  <a:pt x="9857" y="15705"/>
                  <a:pt x="9867" y="15681"/>
                  <a:pt x="9877" y="15702"/>
                </a:cubicBezTo>
                <a:close/>
                <a:moveTo>
                  <a:pt x="13552" y="15732"/>
                </a:moveTo>
                <a:cubicBezTo>
                  <a:pt x="13575" y="15732"/>
                  <a:pt x="13604" y="15947"/>
                  <a:pt x="13592" y="16017"/>
                </a:cubicBezTo>
                <a:cubicBezTo>
                  <a:pt x="13580" y="16083"/>
                  <a:pt x="13523" y="16094"/>
                  <a:pt x="13512" y="16032"/>
                </a:cubicBezTo>
                <a:cubicBezTo>
                  <a:pt x="13501" y="15967"/>
                  <a:pt x="13532" y="15732"/>
                  <a:pt x="13552" y="15732"/>
                </a:cubicBezTo>
                <a:close/>
                <a:moveTo>
                  <a:pt x="19652" y="15732"/>
                </a:moveTo>
                <a:cubicBezTo>
                  <a:pt x="19675" y="15732"/>
                  <a:pt x="19709" y="15947"/>
                  <a:pt x="19696" y="16017"/>
                </a:cubicBezTo>
                <a:cubicBezTo>
                  <a:pt x="19684" y="16083"/>
                  <a:pt x="19628" y="16094"/>
                  <a:pt x="19617" y="16032"/>
                </a:cubicBezTo>
                <a:cubicBezTo>
                  <a:pt x="19605" y="15967"/>
                  <a:pt x="19633" y="15732"/>
                  <a:pt x="19652" y="15732"/>
                </a:cubicBezTo>
                <a:close/>
                <a:moveTo>
                  <a:pt x="12487" y="16376"/>
                </a:moveTo>
                <a:cubicBezTo>
                  <a:pt x="12483" y="16410"/>
                  <a:pt x="12479" y="16460"/>
                  <a:pt x="12479" y="16526"/>
                </a:cubicBezTo>
                <a:cubicBezTo>
                  <a:pt x="12479" y="16580"/>
                  <a:pt x="12484" y="16612"/>
                  <a:pt x="12487" y="16645"/>
                </a:cubicBezTo>
                <a:cubicBezTo>
                  <a:pt x="12489" y="16654"/>
                  <a:pt x="12490" y="16668"/>
                  <a:pt x="12492" y="16675"/>
                </a:cubicBezTo>
                <a:cubicBezTo>
                  <a:pt x="12513" y="16749"/>
                  <a:pt x="12579" y="16770"/>
                  <a:pt x="12638" y="16750"/>
                </a:cubicBezTo>
                <a:cubicBezTo>
                  <a:pt x="12644" y="16747"/>
                  <a:pt x="12649" y="16755"/>
                  <a:pt x="12655" y="16750"/>
                </a:cubicBezTo>
                <a:cubicBezTo>
                  <a:pt x="12677" y="16727"/>
                  <a:pt x="12674" y="16629"/>
                  <a:pt x="12691" y="16585"/>
                </a:cubicBezTo>
                <a:cubicBezTo>
                  <a:pt x="12686" y="16597"/>
                  <a:pt x="12681" y="16607"/>
                  <a:pt x="12677" y="16615"/>
                </a:cubicBezTo>
                <a:cubicBezTo>
                  <a:pt x="12671" y="16629"/>
                  <a:pt x="12666" y="16636"/>
                  <a:pt x="12660" y="16645"/>
                </a:cubicBezTo>
                <a:cubicBezTo>
                  <a:pt x="12654" y="16656"/>
                  <a:pt x="12648" y="16670"/>
                  <a:pt x="12642" y="16675"/>
                </a:cubicBezTo>
                <a:cubicBezTo>
                  <a:pt x="12639" y="16678"/>
                  <a:pt x="12636" y="16674"/>
                  <a:pt x="12633" y="16675"/>
                </a:cubicBezTo>
                <a:cubicBezTo>
                  <a:pt x="12623" y="16681"/>
                  <a:pt x="12612" y="16684"/>
                  <a:pt x="12602" y="16675"/>
                </a:cubicBezTo>
                <a:cubicBezTo>
                  <a:pt x="12591" y="16665"/>
                  <a:pt x="12583" y="16646"/>
                  <a:pt x="12571" y="16615"/>
                </a:cubicBezTo>
                <a:cubicBezTo>
                  <a:pt x="12569" y="16610"/>
                  <a:pt x="12565" y="16607"/>
                  <a:pt x="12562" y="16600"/>
                </a:cubicBezTo>
                <a:cubicBezTo>
                  <a:pt x="12561" y="16595"/>
                  <a:pt x="12560" y="16576"/>
                  <a:pt x="12558" y="16570"/>
                </a:cubicBezTo>
                <a:cubicBezTo>
                  <a:pt x="12544" y="16537"/>
                  <a:pt x="12531" y="16504"/>
                  <a:pt x="12523" y="16466"/>
                </a:cubicBezTo>
                <a:lnTo>
                  <a:pt x="12501" y="16391"/>
                </a:lnTo>
                <a:cubicBezTo>
                  <a:pt x="12495" y="16376"/>
                  <a:pt x="12492" y="16381"/>
                  <a:pt x="12487" y="16376"/>
                </a:cubicBezTo>
                <a:close/>
                <a:moveTo>
                  <a:pt x="1705" y="16705"/>
                </a:moveTo>
                <a:lnTo>
                  <a:pt x="1785" y="16915"/>
                </a:lnTo>
                <a:cubicBezTo>
                  <a:pt x="1828" y="17027"/>
                  <a:pt x="1924" y="17233"/>
                  <a:pt x="1997" y="17379"/>
                </a:cubicBezTo>
                <a:cubicBezTo>
                  <a:pt x="2069" y="17525"/>
                  <a:pt x="2129" y="17673"/>
                  <a:pt x="2129" y="17708"/>
                </a:cubicBezTo>
                <a:cubicBezTo>
                  <a:pt x="2129" y="17870"/>
                  <a:pt x="2092" y="18169"/>
                  <a:pt x="2058" y="18292"/>
                </a:cubicBezTo>
                <a:cubicBezTo>
                  <a:pt x="2038" y="18366"/>
                  <a:pt x="2003" y="18428"/>
                  <a:pt x="1983" y="18427"/>
                </a:cubicBezTo>
                <a:cubicBezTo>
                  <a:pt x="1884" y="18419"/>
                  <a:pt x="1670" y="17993"/>
                  <a:pt x="1577" y="17618"/>
                </a:cubicBezTo>
                <a:cubicBezTo>
                  <a:pt x="1521" y="17392"/>
                  <a:pt x="1530" y="17262"/>
                  <a:pt x="1630" y="16945"/>
                </a:cubicBezTo>
                <a:lnTo>
                  <a:pt x="1705" y="16705"/>
                </a:lnTo>
                <a:close/>
                <a:moveTo>
                  <a:pt x="4665" y="16735"/>
                </a:moveTo>
                <a:cubicBezTo>
                  <a:pt x="4673" y="16739"/>
                  <a:pt x="4681" y="16748"/>
                  <a:pt x="4691" y="16765"/>
                </a:cubicBezTo>
                <a:cubicBezTo>
                  <a:pt x="4754" y="16879"/>
                  <a:pt x="4815" y="17164"/>
                  <a:pt x="4815" y="17334"/>
                </a:cubicBezTo>
                <a:cubicBezTo>
                  <a:pt x="4815" y="17543"/>
                  <a:pt x="4632" y="18135"/>
                  <a:pt x="4506" y="18337"/>
                </a:cubicBezTo>
                <a:cubicBezTo>
                  <a:pt x="4392" y="18518"/>
                  <a:pt x="4391" y="18513"/>
                  <a:pt x="4342" y="18397"/>
                </a:cubicBezTo>
                <a:cubicBezTo>
                  <a:pt x="4298" y="18293"/>
                  <a:pt x="4261" y="18088"/>
                  <a:pt x="4245" y="17828"/>
                </a:cubicBezTo>
                <a:cubicBezTo>
                  <a:pt x="4234" y="17656"/>
                  <a:pt x="4238" y="17637"/>
                  <a:pt x="4324" y="17469"/>
                </a:cubicBezTo>
                <a:cubicBezTo>
                  <a:pt x="4375" y="17371"/>
                  <a:pt x="4468" y="17152"/>
                  <a:pt x="4532" y="16990"/>
                </a:cubicBezTo>
                <a:cubicBezTo>
                  <a:pt x="4613" y="16785"/>
                  <a:pt x="4640" y="16723"/>
                  <a:pt x="4665" y="16735"/>
                </a:cubicBezTo>
                <a:close/>
                <a:moveTo>
                  <a:pt x="3883" y="18187"/>
                </a:moveTo>
                <a:cubicBezTo>
                  <a:pt x="3908" y="18241"/>
                  <a:pt x="3962" y="18662"/>
                  <a:pt x="3962" y="18801"/>
                </a:cubicBezTo>
                <a:cubicBezTo>
                  <a:pt x="3962" y="18985"/>
                  <a:pt x="3900" y="19167"/>
                  <a:pt x="3790" y="19310"/>
                </a:cubicBezTo>
                <a:cubicBezTo>
                  <a:pt x="3740" y="19375"/>
                  <a:pt x="3640" y="19443"/>
                  <a:pt x="3569" y="19459"/>
                </a:cubicBezTo>
                <a:cubicBezTo>
                  <a:pt x="3453" y="19487"/>
                  <a:pt x="3438" y="19480"/>
                  <a:pt x="3406" y="19370"/>
                </a:cubicBezTo>
                <a:cubicBezTo>
                  <a:pt x="3377" y="19272"/>
                  <a:pt x="3370" y="19174"/>
                  <a:pt x="3370" y="18906"/>
                </a:cubicBezTo>
                <a:cubicBezTo>
                  <a:pt x="3370" y="18704"/>
                  <a:pt x="3375" y="18536"/>
                  <a:pt x="3388" y="18501"/>
                </a:cubicBezTo>
                <a:cubicBezTo>
                  <a:pt x="3400" y="18470"/>
                  <a:pt x="3456" y="18433"/>
                  <a:pt x="3512" y="18412"/>
                </a:cubicBezTo>
                <a:cubicBezTo>
                  <a:pt x="3568" y="18391"/>
                  <a:pt x="3672" y="18323"/>
                  <a:pt x="3741" y="18262"/>
                </a:cubicBezTo>
                <a:cubicBezTo>
                  <a:pt x="3811" y="18201"/>
                  <a:pt x="3875" y="18171"/>
                  <a:pt x="3883" y="18187"/>
                </a:cubicBezTo>
                <a:close/>
                <a:moveTo>
                  <a:pt x="2531" y="18202"/>
                </a:moveTo>
                <a:cubicBezTo>
                  <a:pt x="2546" y="18207"/>
                  <a:pt x="2562" y="18224"/>
                  <a:pt x="2584" y="18247"/>
                </a:cubicBezTo>
                <a:cubicBezTo>
                  <a:pt x="2628" y="18292"/>
                  <a:pt x="2731" y="18366"/>
                  <a:pt x="2814" y="18412"/>
                </a:cubicBezTo>
                <a:cubicBezTo>
                  <a:pt x="2897" y="18457"/>
                  <a:pt x="2973" y="18525"/>
                  <a:pt x="2986" y="18561"/>
                </a:cubicBezTo>
                <a:cubicBezTo>
                  <a:pt x="3014" y="18639"/>
                  <a:pt x="3020" y="19074"/>
                  <a:pt x="2995" y="19235"/>
                </a:cubicBezTo>
                <a:cubicBezTo>
                  <a:pt x="2985" y="19295"/>
                  <a:pt x="2950" y="19382"/>
                  <a:pt x="2915" y="19415"/>
                </a:cubicBezTo>
                <a:cubicBezTo>
                  <a:pt x="2821" y="19503"/>
                  <a:pt x="2739" y="19483"/>
                  <a:pt x="2571" y="19325"/>
                </a:cubicBezTo>
                <a:cubicBezTo>
                  <a:pt x="2411" y="19174"/>
                  <a:pt x="2370" y="18931"/>
                  <a:pt x="2429" y="18531"/>
                </a:cubicBezTo>
                <a:cubicBezTo>
                  <a:pt x="2470" y="18262"/>
                  <a:pt x="2487" y="18187"/>
                  <a:pt x="2531" y="18202"/>
                </a:cubicBezTo>
                <a:close/>
                <a:moveTo>
                  <a:pt x="12819" y="18561"/>
                </a:moveTo>
                <a:cubicBezTo>
                  <a:pt x="12753" y="18591"/>
                  <a:pt x="12697" y="18658"/>
                  <a:pt x="12655" y="18771"/>
                </a:cubicBezTo>
                <a:cubicBezTo>
                  <a:pt x="12642" y="18810"/>
                  <a:pt x="12629" y="18852"/>
                  <a:pt x="12615" y="18906"/>
                </a:cubicBezTo>
                <a:cubicBezTo>
                  <a:pt x="12615" y="18908"/>
                  <a:pt x="12616" y="18918"/>
                  <a:pt x="12615" y="18921"/>
                </a:cubicBezTo>
                <a:cubicBezTo>
                  <a:pt x="12615" y="18923"/>
                  <a:pt x="12612" y="18918"/>
                  <a:pt x="12611" y="18921"/>
                </a:cubicBezTo>
                <a:cubicBezTo>
                  <a:pt x="12551" y="19199"/>
                  <a:pt x="12533" y="19590"/>
                  <a:pt x="12567" y="19953"/>
                </a:cubicBezTo>
                <a:cubicBezTo>
                  <a:pt x="12571" y="19990"/>
                  <a:pt x="12579" y="20024"/>
                  <a:pt x="12585" y="20058"/>
                </a:cubicBezTo>
                <a:cubicBezTo>
                  <a:pt x="12588" y="20080"/>
                  <a:pt x="12590" y="20112"/>
                  <a:pt x="12593" y="20133"/>
                </a:cubicBezTo>
                <a:cubicBezTo>
                  <a:pt x="12605" y="20197"/>
                  <a:pt x="12618" y="20259"/>
                  <a:pt x="12633" y="20313"/>
                </a:cubicBezTo>
                <a:cubicBezTo>
                  <a:pt x="12634" y="20316"/>
                  <a:pt x="12637" y="20309"/>
                  <a:pt x="12638" y="20313"/>
                </a:cubicBezTo>
                <a:cubicBezTo>
                  <a:pt x="12648" y="20350"/>
                  <a:pt x="12660" y="20387"/>
                  <a:pt x="12673" y="20417"/>
                </a:cubicBezTo>
                <a:cubicBezTo>
                  <a:pt x="12682" y="20437"/>
                  <a:pt x="12690" y="20460"/>
                  <a:pt x="12699" y="20477"/>
                </a:cubicBezTo>
                <a:cubicBezTo>
                  <a:pt x="12708" y="20491"/>
                  <a:pt x="12717" y="20497"/>
                  <a:pt x="12726" y="20507"/>
                </a:cubicBezTo>
                <a:cubicBezTo>
                  <a:pt x="12729" y="20512"/>
                  <a:pt x="12731" y="20518"/>
                  <a:pt x="12735" y="20522"/>
                </a:cubicBezTo>
                <a:cubicBezTo>
                  <a:pt x="12796" y="20582"/>
                  <a:pt x="12942" y="20585"/>
                  <a:pt x="13022" y="20537"/>
                </a:cubicBezTo>
                <a:cubicBezTo>
                  <a:pt x="13037" y="20521"/>
                  <a:pt x="13051" y="20494"/>
                  <a:pt x="13062" y="20477"/>
                </a:cubicBezTo>
                <a:cubicBezTo>
                  <a:pt x="13076" y="20441"/>
                  <a:pt x="13086" y="20388"/>
                  <a:pt x="13093" y="20298"/>
                </a:cubicBezTo>
                <a:cubicBezTo>
                  <a:pt x="13097" y="20197"/>
                  <a:pt x="13094" y="20098"/>
                  <a:pt x="13084" y="20073"/>
                </a:cubicBezTo>
                <a:cubicBezTo>
                  <a:pt x="13077" y="20075"/>
                  <a:pt x="13069" y="20078"/>
                  <a:pt x="13057" y="20103"/>
                </a:cubicBezTo>
                <a:cubicBezTo>
                  <a:pt x="13056" y="20106"/>
                  <a:pt x="13054" y="20115"/>
                  <a:pt x="13053" y="20118"/>
                </a:cubicBezTo>
                <a:cubicBezTo>
                  <a:pt x="13045" y="20135"/>
                  <a:pt x="13035" y="20167"/>
                  <a:pt x="13026" y="20193"/>
                </a:cubicBezTo>
                <a:cubicBezTo>
                  <a:pt x="13019" y="20213"/>
                  <a:pt x="13012" y="20228"/>
                  <a:pt x="13004" y="20253"/>
                </a:cubicBezTo>
                <a:cubicBezTo>
                  <a:pt x="12965" y="20373"/>
                  <a:pt x="12936" y="20431"/>
                  <a:pt x="12903" y="20447"/>
                </a:cubicBezTo>
                <a:cubicBezTo>
                  <a:pt x="12868" y="20475"/>
                  <a:pt x="12835" y="20448"/>
                  <a:pt x="12805" y="20402"/>
                </a:cubicBezTo>
                <a:cubicBezTo>
                  <a:pt x="12798" y="20393"/>
                  <a:pt x="12794" y="20385"/>
                  <a:pt x="12788" y="20373"/>
                </a:cubicBezTo>
                <a:cubicBezTo>
                  <a:pt x="12784" y="20365"/>
                  <a:pt x="12778" y="20351"/>
                  <a:pt x="12774" y="20343"/>
                </a:cubicBezTo>
                <a:cubicBezTo>
                  <a:pt x="12760" y="20308"/>
                  <a:pt x="12750" y="20276"/>
                  <a:pt x="12739" y="20223"/>
                </a:cubicBezTo>
                <a:cubicBezTo>
                  <a:pt x="12732" y="20187"/>
                  <a:pt x="12722" y="20148"/>
                  <a:pt x="12717" y="20103"/>
                </a:cubicBezTo>
                <a:cubicBezTo>
                  <a:pt x="12694" y="19946"/>
                  <a:pt x="12682" y="19747"/>
                  <a:pt x="12686" y="19519"/>
                </a:cubicBezTo>
                <a:cubicBezTo>
                  <a:pt x="12687" y="19460"/>
                  <a:pt x="12688" y="19409"/>
                  <a:pt x="12691" y="19355"/>
                </a:cubicBezTo>
                <a:cubicBezTo>
                  <a:pt x="12693" y="19294"/>
                  <a:pt x="12699" y="19232"/>
                  <a:pt x="12704" y="19175"/>
                </a:cubicBezTo>
                <a:cubicBezTo>
                  <a:pt x="12708" y="19129"/>
                  <a:pt x="12712" y="19082"/>
                  <a:pt x="12717" y="19040"/>
                </a:cubicBezTo>
                <a:cubicBezTo>
                  <a:pt x="12718" y="19036"/>
                  <a:pt x="12721" y="19045"/>
                  <a:pt x="12721" y="19040"/>
                </a:cubicBezTo>
                <a:cubicBezTo>
                  <a:pt x="12732" y="18962"/>
                  <a:pt x="12741" y="18886"/>
                  <a:pt x="12757" y="18831"/>
                </a:cubicBezTo>
                <a:cubicBezTo>
                  <a:pt x="12763" y="18809"/>
                  <a:pt x="12772" y="18788"/>
                  <a:pt x="12779" y="18771"/>
                </a:cubicBezTo>
                <a:cubicBezTo>
                  <a:pt x="12795" y="18729"/>
                  <a:pt x="12810" y="18696"/>
                  <a:pt x="12827" y="18681"/>
                </a:cubicBezTo>
                <a:cubicBezTo>
                  <a:pt x="12880" y="18621"/>
                  <a:pt x="12932" y="18673"/>
                  <a:pt x="12991" y="18831"/>
                </a:cubicBezTo>
                <a:cubicBezTo>
                  <a:pt x="12994" y="18840"/>
                  <a:pt x="12997" y="18837"/>
                  <a:pt x="13000" y="18846"/>
                </a:cubicBezTo>
                <a:cubicBezTo>
                  <a:pt x="13059" y="19014"/>
                  <a:pt x="13086" y="19052"/>
                  <a:pt x="13088" y="18951"/>
                </a:cubicBezTo>
                <a:cubicBezTo>
                  <a:pt x="13088" y="18942"/>
                  <a:pt x="13088" y="18931"/>
                  <a:pt x="13088" y="18921"/>
                </a:cubicBezTo>
                <a:cubicBezTo>
                  <a:pt x="13088" y="18893"/>
                  <a:pt x="13086" y="18855"/>
                  <a:pt x="13084" y="18816"/>
                </a:cubicBezTo>
                <a:cubicBezTo>
                  <a:pt x="13081" y="18787"/>
                  <a:pt x="13077" y="18764"/>
                  <a:pt x="13075" y="18741"/>
                </a:cubicBezTo>
                <a:cubicBezTo>
                  <a:pt x="13073" y="18720"/>
                  <a:pt x="13069" y="18697"/>
                  <a:pt x="13066" y="18681"/>
                </a:cubicBezTo>
                <a:cubicBezTo>
                  <a:pt x="13062" y="18656"/>
                  <a:pt x="13059" y="18638"/>
                  <a:pt x="13053" y="18621"/>
                </a:cubicBezTo>
                <a:cubicBezTo>
                  <a:pt x="13046" y="18608"/>
                  <a:pt x="13040" y="18600"/>
                  <a:pt x="13031" y="18591"/>
                </a:cubicBezTo>
                <a:cubicBezTo>
                  <a:pt x="13001" y="18578"/>
                  <a:pt x="12959" y="18567"/>
                  <a:pt x="12907" y="18561"/>
                </a:cubicBezTo>
                <a:cubicBezTo>
                  <a:pt x="12875" y="18558"/>
                  <a:pt x="12849" y="18560"/>
                  <a:pt x="12827" y="18561"/>
                </a:cubicBezTo>
                <a:cubicBezTo>
                  <a:pt x="12823" y="18562"/>
                  <a:pt x="12823" y="18561"/>
                  <a:pt x="12819" y="18561"/>
                </a:cubicBezTo>
                <a:close/>
                <a:moveTo>
                  <a:pt x="6701" y="18576"/>
                </a:moveTo>
                <a:cubicBezTo>
                  <a:pt x="6604" y="18578"/>
                  <a:pt x="6531" y="18597"/>
                  <a:pt x="6498" y="18606"/>
                </a:cubicBezTo>
                <a:cubicBezTo>
                  <a:pt x="6493" y="18608"/>
                  <a:pt x="6488" y="18605"/>
                  <a:pt x="6484" y="18606"/>
                </a:cubicBezTo>
                <a:cubicBezTo>
                  <a:pt x="6476" y="18621"/>
                  <a:pt x="6485" y="18637"/>
                  <a:pt x="6502" y="18666"/>
                </a:cubicBezTo>
                <a:cubicBezTo>
                  <a:pt x="6510" y="18680"/>
                  <a:pt x="6514" y="18698"/>
                  <a:pt x="6520" y="18711"/>
                </a:cubicBezTo>
                <a:lnTo>
                  <a:pt x="6564" y="18771"/>
                </a:lnTo>
                <a:lnTo>
                  <a:pt x="6560" y="19594"/>
                </a:lnTo>
                <a:lnTo>
                  <a:pt x="6555" y="20417"/>
                </a:lnTo>
                <a:lnTo>
                  <a:pt x="6520" y="20432"/>
                </a:lnTo>
                <a:cubicBezTo>
                  <a:pt x="6519" y="20433"/>
                  <a:pt x="6516" y="20432"/>
                  <a:pt x="6515" y="20432"/>
                </a:cubicBezTo>
                <a:cubicBezTo>
                  <a:pt x="6509" y="20436"/>
                  <a:pt x="6504" y="20454"/>
                  <a:pt x="6498" y="20462"/>
                </a:cubicBezTo>
                <a:cubicBezTo>
                  <a:pt x="6489" y="20489"/>
                  <a:pt x="6594" y="20499"/>
                  <a:pt x="6745" y="20492"/>
                </a:cubicBezTo>
                <a:lnTo>
                  <a:pt x="7041" y="20477"/>
                </a:lnTo>
                <a:cubicBezTo>
                  <a:pt x="7042" y="20472"/>
                  <a:pt x="7040" y="20468"/>
                  <a:pt x="7041" y="20462"/>
                </a:cubicBezTo>
                <a:cubicBezTo>
                  <a:pt x="7041" y="20458"/>
                  <a:pt x="7045" y="20453"/>
                  <a:pt x="7045" y="20447"/>
                </a:cubicBezTo>
                <a:lnTo>
                  <a:pt x="7050" y="20223"/>
                </a:lnTo>
                <a:lnTo>
                  <a:pt x="7054" y="20028"/>
                </a:lnTo>
                <a:cubicBezTo>
                  <a:pt x="7053" y="20020"/>
                  <a:pt x="7052" y="20015"/>
                  <a:pt x="7050" y="20013"/>
                </a:cubicBezTo>
                <a:lnTo>
                  <a:pt x="7014" y="20133"/>
                </a:lnTo>
                <a:cubicBezTo>
                  <a:pt x="7013" y="20144"/>
                  <a:pt x="7012" y="20151"/>
                  <a:pt x="7010" y="20163"/>
                </a:cubicBezTo>
                <a:cubicBezTo>
                  <a:pt x="6996" y="20253"/>
                  <a:pt x="6976" y="20312"/>
                  <a:pt x="6948" y="20358"/>
                </a:cubicBezTo>
                <a:cubicBezTo>
                  <a:pt x="6918" y="20439"/>
                  <a:pt x="6893" y="20447"/>
                  <a:pt x="6825" y="20447"/>
                </a:cubicBezTo>
                <a:cubicBezTo>
                  <a:pt x="6792" y="20447"/>
                  <a:pt x="6769" y="20445"/>
                  <a:pt x="6749" y="20432"/>
                </a:cubicBezTo>
                <a:lnTo>
                  <a:pt x="6696" y="20417"/>
                </a:lnTo>
                <a:lnTo>
                  <a:pt x="6696" y="20402"/>
                </a:lnTo>
                <a:lnTo>
                  <a:pt x="6696" y="20313"/>
                </a:lnTo>
                <a:cubicBezTo>
                  <a:pt x="6685" y="20238"/>
                  <a:pt x="6685" y="20134"/>
                  <a:pt x="6688" y="19953"/>
                </a:cubicBezTo>
                <a:lnTo>
                  <a:pt x="6692" y="19609"/>
                </a:lnTo>
                <a:lnTo>
                  <a:pt x="6767" y="19594"/>
                </a:lnTo>
                <a:cubicBezTo>
                  <a:pt x="6773" y="19593"/>
                  <a:pt x="6779" y="19594"/>
                  <a:pt x="6785" y="19594"/>
                </a:cubicBezTo>
                <a:cubicBezTo>
                  <a:pt x="6847" y="19577"/>
                  <a:pt x="6866" y="19598"/>
                  <a:pt x="6878" y="19684"/>
                </a:cubicBezTo>
                <a:cubicBezTo>
                  <a:pt x="6886" y="19706"/>
                  <a:pt x="6892" y="19740"/>
                  <a:pt x="6895" y="19774"/>
                </a:cubicBezTo>
                <a:cubicBezTo>
                  <a:pt x="6900" y="19799"/>
                  <a:pt x="6904" y="19819"/>
                  <a:pt x="6904" y="19849"/>
                </a:cubicBezTo>
                <a:cubicBezTo>
                  <a:pt x="6904" y="19862"/>
                  <a:pt x="6907" y="19883"/>
                  <a:pt x="6908" y="19894"/>
                </a:cubicBezTo>
                <a:cubicBezTo>
                  <a:pt x="6918" y="19912"/>
                  <a:pt x="6925" y="19861"/>
                  <a:pt x="6931" y="19759"/>
                </a:cubicBezTo>
                <a:cubicBezTo>
                  <a:pt x="6932" y="19700"/>
                  <a:pt x="6935" y="19641"/>
                  <a:pt x="6935" y="19564"/>
                </a:cubicBezTo>
                <a:cubicBezTo>
                  <a:pt x="6935" y="19411"/>
                  <a:pt x="6931" y="19284"/>
                  <a:pt x="6926" y="19220"/>
                </a:cubicBezTo>
                <a:cubicBezTo>
                  <a:pt x="6920" y="19186"/>
                  <a:pt x="6910" y="19204"/>
                  <a:pt x="6900" y="19265"/>
                </a:cubicBezTo>
                <a:cubicBezTo>
                  <a:pt x="6898" y="19313"/>
                  <a:pt x="6890" y="19349"/>
                  <a:pt x="6878" y="19385"/>
                </a:cubicBezTo>
                <a:cubicBezTo>
                  <a:pt x="6869" y="19423"/>
                  <a:pt x="6861" y="19454"/>
                  <a:pt x="6842" y="19459"/>
                </a:cubicBezTo>
                <a:cubicBezTo>
                  <a:pt x="6833" y="19470"/>
                  <a:pt x="6822" y="19484"/>
                  <a:pt x="6811" y="19489"/>
                </a:cubicBezTo>
                <a:cubicBezTo>
                  <a:pt x="6798" y="19500"/>
                  <a:pt x="6785" y="19496"/>
                  <a:pt x="6767" y="19489"/>
                </a:cubicBezTo>
                <a:cubicBezTo>
                  <a:pt x="6765" y="19489"/>
                  <a:pt x="6760" y="19490"/>
                  <a:pt x="6758" y="19489"/>
                </a:cubicBezTo>
                <a:lnTo>
                  <a:pt x="6696" y="19474"/>
                </a:lnTo>
                <a:lnTo>
                  <a:pt x="6696" y="19444"/>
                </a:lnTo>
                <a:lnTo>
                  <a:pt x="6692" y="19444"/>
                </a:lnTo>
                <a:lnTo>
                  <a:pt x="6692" y="19100"/>
                </a:lnTo>
                <a:lnTo>
                  <a:pt x="6692" y="18756"/>
                </a:lnTo>
                <a:lnTo>
                  <a:pt x="6696" y="18756"/>
                </a:lnTo>
                <a:lnTo>
                  <a:pt x="6696" y="18681"/>
                </a:lnTo>
                <a:lnTo>
                  <a:pt x="6811" y="18711"/>
                </a:lnTo>
                <a:cubicBezTo>
                  <a:pt x="6831" y="18715"/>
                  <a:pt x="6848" y="18717"/>
                  <a:pt x="6864" y="18726"/>
                </a:cubicBezTo>
                <a:cubicBezTo>
                  <a:pt x="6871" y="18726"/>
                  <a:pt x="6877" y="18726"/>
                  <a:pt x="6882" y="18726"/>
                </a:cubicBezTo>
                <a:cubicBezTo>
                  <a:pt x="6898" y="18727"/>
                  <a:pt x="6912" y="18732"/>
                  <a:pt x="6922" y="18741"/>
                </a:cubicBezTo>
                <a:cubicBezTo>
                  <a:pt x="6939" y="18758"/>
                  <a:pt x="6951" y="18790"/>
                  <a:pt x="6961" y="18846"/>
                </a:cubicBezTo>
                <a:cubicBezTo>
                  <a:pt x="6965" y="18859"/>
                  <a:pt x="6967" y="18874"/>
                  <a:pt x="6970" y="18891"/>
                </a:cubicBezTo>
                <a:cubicBezTo>
                  <a:pt x="6978" y="18927"/>
                  <a:pt x="6982" y="18941"/>
                  <a:pt x="6988" y="18965"/>
                </a:cubicBezTo>
                <a:cubicBezTo>
                  <a:pt x="6999" y="19000"/>
                  <a:pt x="7009" y="19030"/>
                  <a:pt x="7014" y="19025"/>
                </a:cubicBezTo>
                <a:cubicBezTo>
                  <a:pt x="7019" y="18994"/>
                  <a:pt x="7023" y="18932"/>
                  <a:pt x="7023" y="18831"/>
                </a:cubicBezTo>
                <a:cubicBezTo>
                  <a:pt x="7023" y="18653"/>
                  <a:pt x="7015" y="18599"/>
                  <a:pt x="6992" y="18591"/>
                </a:cubicBezTo>
                <a:cubicBezTo>
                  <a:pt x="6954" y="18579"/>
                  <a:pt x="6824" y="18574"/>
                  <a:pt x="6701" y="18576"/>
                </a:cubicBezTo>
                <a:close/>
                <a:moveTo>
                  <a:pt x="14771" y="18921"/>
                </a:moveTo>
                <a:cubicBezTo>
                  <a:pt x="14768" y="18924"/>
                  <a:pt x="14761" y="18928"/>
                  <a:pt x="14758" y="18936"/>
                </a:cubicBezTo>
                <a:cubicBezTo>
                  <a:pt x="14756" y="18939"/>
                  <a:pt x="14755" y="18930"/>
                  <a:pt x="14753" y="18936"/>
                </a:cubicBezTo>
                <a:cubicBezTo>
                  <a:pt x="14752" y="18939"/>
                  <a:pt x="14751" y="18948"/>
                  <a:pt x="14749" y="18951"/>
                </a:cubicBezTo>
                <a:cubicBezTo>
                  <a:pt x="14748" y="18952"/>
                  <a:pt x="14745" y="18949"/>
                  <a:pt x="14745" y="18951"/>
                </a:cubicBezTo>
                <a:cubicBezTo>
                  <a:pt x="14711" y="19063"/>
                  <a:pt x="14394" y="19063"/>
                  <a:pt x="14373" y="18951"/>
                </a:cubicBezTo>
                <a:cubicBezTo>
                  <a:pt x="14361" y="18882"/>
                  <a:pt x="14342" y="18932"/>
                  <a:pt x="14329" y="19025"/>
                </a:cubicBezTo>
                <a:cubicBezTo>
                  <a:pt x="14329" y="19031"/>
                  <a:pt x="14330" y="19035"/>
                  <a:pt x="14329" y="19040"/>
                </a:cubicBezTo>
                <a:cubicBezTo>
                  <a:pt x="14327" y="19067"/>
                  <a:pt x="14323" y="19086"/>
                  <a:pt x="14320" y="19115"/>
                </a:cubicBezTo>
                <a:cubicBezTo>
                  <a:pt x="14318" y="19148"/>
                  <a:pt x="14316" y="19183"/>
                  <a:pt x="14316" y="19220"/>
                </a:cubicBezTo>
                <a:cubicBezTo>
                  <a:pt x="14316" y="19285"/>
                  <a:pt x="14316" y="19320"/>
                  <a:pt x="14320" y="19325"/>
                </a:cubicBezTo>
                <a:cubicBezTo>
                  <a:pt x="14324" y="19321"/>
                  <a:pt x="14329" y="19319"/>
                  <a:pt x="14334" y="19310"/>
                </a:cubicBezTo>
                <a:cubicBezTo>
                  <a:pt x="14340" y="19295"/>
                  <a:pt x="14347" y="19278"/>
                  <a:pt x="14356" y="19250"/>
                </a:cubicBezTo>
                <a:cubicBezTo>
                  <a:pt x="14358" y="19244"/>
                  <a:pt x="14359" y="19238"/>
                  <a:pt x="14360" y="19235"/>
                </a:cubicBezTo>
                <a:cubicBezTo>
                  <a:pt x="14362" y="19230"/>
                  <a:pt x="14363" y="19239"/>
                  <a:pt x="14365" y="19235"/>
                </a:cubicBezTo>
                <a:cubicBezTo>
                  <a:pt x="14366" y="19232"/>
                  <a:pt x="14368" y="19223"/>
                  <a:pt x="14369" y="19220"/>
                </a:cubicBezTo>
                <a:cubicBezTo>
                  <a:pt x="14387" y="19159"/>
                  <a:pt x="14406" y="19136"/>
                  <a:pt x="14431" y="19130"/>
                </a:cubicBezTo>
                <a:cubicBezTo>
                  <a:pt x="14433" y="19129"/>
                  <a:pt x="14435" y="19130"/>
                  <a:pt x="14435" y="19130"/>
                </a:cubicBezTo>
                <a:cubicBezTo>
                  <a:pt x="14442" y="19129"/>
                  <a:pt x="14446" y="19128"/>
                  <a:pt x="14453" y="19130"/>
                </a:cubicBezTo>
                <a:lnTo>
                  <a:pt x="14506" y="19145"/>
                </a:lnTo>
                <a:lnTo>
                  <a:pt x="14506" y="19250"/>
                </a:lnTo>
                <a:cubicBezTo>
                  <a:pt x="14515" y="19338"/>
                  <a:pt x="14519" y="19526"/>
                  <a:pt x="14519" y="19804"/>
                </a:cubicBezTo>
                <a:lnTo>
                  <a:pt x="14519" y="20103"/>
                </a:lnTo>
                <a:lnTo>
                  <a:pt x="14519" y="20343"/>
                </a:lnTo>
                <a:lnTo>
                  <a:pt x="14502" y="20373"/>
                </a:lnTo>
                <a:cubicBezTo>
                  <a:pt x="14495" y="20409"/>
                  <a:pt x="14490" y="20429"/>
                  <a:pt x="14475" y="20447"/>
                </a:cubicBezTo>
                <a:cubicBezTo>
                  <a:pt x="14466" y="20459"/>
                  <a:pt x="14460" y="20465"/>
                  <a:pt x="14453" y="20477"/>
                </a:cubicBezTo>
                <a:cubicBezTo>
                  <a:pt x="14451" y="20500"/>
                  <a:pt x="14474" y="20520"/>
                  <a:pt x="14541" y="20522"/>
                </a:cubicBezTo>
                <a:cubicBezTo>
                  <a:pt x="14627" y="20526"/>
                  <a:pt x="14653" y="20503"/>
                  <a:pt x="14647" y="20447"/>
                </a:cubicBezTo>
                <a:lnTo>
                  <a:pt x="14612" y="20388"/>
                </a:lnTo>
                <a:lnTo>
                  <a:pt x="14616" y="19759"/>
                </a:lnTo>
                <a:cubicBezTo>
                  <a:pt x="14617" y="19662"/>
                  <a:pt x="14616" y="19603"/>
                  <a:pt x="14616" y="19534"/>
                </a:cubicBezTo>
                <a:lnTo>
                  <a:pt x="14616" y="19160"/>
                </a:lnTo>
                <a:lnTo>
                  <a:pt x="14639" y="19145"/>
                </a:lnTo>
                <a:cubicBezTo>
                  <a:pt x="14644" y="19131"/>
                  <a:pt x="14650" y="19120"/>
                  <a:pt x="14661" y="19115"/>
                </a:cubicBezTo>
                <a:cubicBezTo>
                  <a:pt x="14671" y="19110"/>
                  <a:pt x="14678" y="19121"/>
                  <a:pt x="14687" y="19130"/>
                </a:cubicBezTo>
                <a:cubicBezTo>
                  <a:pt x="14690" y="19131"/>
                  <a:pt x="14693" y="19128"/>
                  <a:pt x="14696" y="19130"/>
                </a:cubicBezTo>
                <a:cubicBezTo>
                  <a:pt x="14708" y="19133"/>
                  <a:pt x="14720" y="19153"/>
                  <a:pt x="14727" y="19175"/>
                </a:cubicBezTo>
                <a:cubicBezTo>
                  <a:pt x="14734" y="19191"/>
                  <a:pt x="14740" y="19199"/>
                  <a:pt x="14745" y="19220"/>
                </a:cubicBezTo>
                <a:cubicBezTo>
                  <a:pt x="14769" y="19334"/>
                  <a:pt x="14772" y="19344"/>
                  <a:pt x="14784" y="19190"/>
                </a:cubicBezTo>
                <a:cubicBezTo>
                  <a:pt x="14796" y="19033"/>
                  <a:pt x="14789" y="18925"/>
                  <a:pt x="14771" y="18921"/>
                </a:cubicBezTo>
                <a:close/>
                <a:moveTo>
                  <a:pt x="8039" y="18965"/>
                </a:moveTo>
                <a:cubicBezTo>
                  <a:pt x="7985" y="18969"/>
                  <a:pt x="7938" y="19014"/>
                  <a:pt x="7898" y="19085"/>
                </a:cubicBezTo>
                <a:cubicBezTo>
                  <a:pt x="7886" y="19106"/>
                  <a:pt x="7877" y="19134"/>
                  <a:pt x="7867" y="19160"/>
                </a:cubicBezTo>
                <a:cubicBezTo>
                  <a:pt x="7865" y="19165"/>
                  <a:pt x="7860" y="19170"/>
                  <a:pt x="7858" y="19175"/>
                </a:cubicBezTo>
                <a:cubicBezTo>
                  <a:pt x="7845" y="19211"/>
                  <a:pt x="7838" y="19251"/>
                  <a:pt x="7827" y="19295"/>
                </a:cubicBezTo>
                <a:cubicBezTo>
                  <a:pt x="7803" y="19405"/>
                  <a:pt x="7784" y="19535"/>
                  <a:pt x="7779" y="19684"/>
                </a:cubicBezTo>
                <a:cubicBezTo>
                  <a:pt x="7778" y="19708"/>
                  <a:pt x="7779" y="19735"/>
                  <a:pt x="7779" y="19759"/>
                </a:cubicBezTo>
                <a:cubicBezTo>
                  <a:pt x="7778" y="19802"/>
                  <a:pt x="7777" y="19848"/>
                  <a:pt x="7779" y="19894"/>
                </a:cubicBezTo>
                <a:cubicBezTo>
                  <a:pt x="7781" y="19960"/>
                  <a:pt x="7785" y="20018"/>
                  <a:pt x="7792" y="20088"/>
                </a:cubicBezTo>
                <a:cubicBezTo>
                  <a:pt x="7811" y="20287"/>
                  <a:pt x="7843" y="20418"/>
                  <a:pt x="7893" y="20492"/>
                </a:cubicBezTo>
                <a:cubicBezTo>
                  <a:pt x="7936" y="20555"/>
                  <a:pt x="7987" y="20576"/>
                  <a:pt x="8035" y="20582"/>
                </a:cubicBezTo>
                <a:cubicBezTo>
                  <a:pt x="8037" y="20582"/>
                  <a:pt x="8037" y="20582"/>
                  <a:pt x="8039" y="20582"/>
                </a:cubicBezTo>
                <a:cubicBezTo>
                  <a:pt x="8049" y="20583"/>
                  <a:pt x="8061" y="20584"/>
                  <a:pt x="8070" y="20582"/>
                </a:cubicBezTo>
                <a:cubicBezTo>
                  <a:pt x="8079" y="20581"/>
                  <a:pt x="8084" y="20584"/>
                  <a:pt x="8092" y="20582"/>
                </a:cubicBezTo>
                <a:cubicBezTo>
                  <a:pt x="8148" y="20561"/>
                  <a:pt x="8197" y="20495"/>
                  <a:pt x="8212" y="20402"/>
                </a:cubicBezTo>
                <a:cubicBezTo>
                  <a:pt x="8212" y="20389"/>
                  <a:pt x="8211" y="20374"/>
                  <a:pt x="8212" y="20358"/>
                </a:cubicBezTo>
                <a:cubicBezTo>
                  <a:pt x="8213" y="20324"/>
                  <a:pt x="8212" y="20285"/>
                  <a:pt x="8212" y="20238"/>
                </a:cubicBezTo>
                <a:cubicBezTo>
                  <a:pt x="8212" y="20064"/>
                  <a:pt x="8221" y="19976"/>
                  <a:pt x="8238" y="19953"/>
                </a:cubicBezTo>
                <a:cubicBezTo>
                  <a:pt x="8241" y="19950"/>
                  <a:pt x="8240" y="19942"/>
                  <a:pt x="8242" y="19938"/>
                </a:cubicBezTo>
                <a:cubicBezTo>
                  <a:pt x="8243" y="19899"/>
                  <a:pt x="8243" y="19882"/>
                  <a:pt x="8238" y="19864"/>
                </a:cubicBezTo>
                <a:cubicBezTo>
                  <a:pt x="8237" y="19863"/>
                  <a:pt x="8235" y="19864"/>
                  <a:pt x="8234" y="19864"/>
                </a:cubicBezTo>
                <a:cubicBezTo>
                  <a:pt x="8220" y="19856"/>
                  <a:pt x="8200" y="19852"/>
                  <a:pt x="8176" y="19849"/>
                </a:cubicBezTo>
                <a:cubicBezTo>
                  <a:pt x="8171" y="19848"/>
                  <a:pt x="8168" y="19834"/>
                  <a:pt x="8163" y="19834"/>
                </a:cubicBezTo>
                <a:cubicBezTo>
                  <a:pt x="8153" y="19834"/>
                  <a:pt x="8153" y="19848"/>
                  <a:pt x="8145" y="19849"/>
                </a:cubicBezTo>
                <a:cubicBezTo>
                  <a:pt x="8120" y="19850"/>
                  <a:pt x="8097" y="19854"/>
                  <a:pt x="8083" y="19864"/>
                </a:cubicBezTo>
                <a:cubicBezTo>
                  <a:pt x="8084" y="19875"/>
                  <a:pt x="8086" y="19888"/>
                  <a:pt x="8097" y="19909"/>
                </a:cubicBezTo>
                <a:cubicBezTo>
                  <a:pt x="8132" y="19978"/>
                  <a:pt x="8146" y="20166"/>
                  <a:pt x="8132" y="20313"/>
                </a:cubicBezTo>
                <a:cubicBezTo>
                  <a:pt x="8129" y="20365"/>
                  <a:pt x="8124" y="20400"/>
                  <a:pt x="8114" y="20432"/>
                </a:cubicBezTo>
                <a:cubicBezTo>
                  <a:pt x="8103" y="20470"/>
                  <a:pt x="8086" y="20499"/>
                  <a:pt x="8070" y="20507"/>
                </a:cubicBezTo>
                <a:cubicBezTo>
                  <a:pt x="8052" y="20525"/>
                  <a:pt x="8036" y="20511"/>
                  <a:pt x="8017" y="20492"/>
                </a:cubicBezTo>
                <a:cubicBezTo>
                  <a:pt x="8015" y="20491"/>
                  <a:pt x="8011" y="20494"/>
                  <a:pt x="8008" y="20492"/>
                </a:cubicBezTo>
                <a:cubicBezTo>
                  <a:pt x="8005" y="20488"/>
                  <a:pt x="8003" y="20482"/>
                  <a:pt x="8000" y="20477"/>
                </a:cubicBezTo>
                <a:cubicBezTo>
                  <a:pt x="7988" y="20464"/>
                  <a:pt x="7979" y="20441"/>
                  <a:pt x="7969" y="20417"/>
                </a:cubicBezTo>
                <a:cubicBezTo>
                  <a:pt x="7968" y="20415"/>
                  <a:pt x="7965" y="20420"/>
                  <a:pt x="7964" y="20417"/>
                </a:cubicBezTo>
                <a:cubicBezTo>
                  <a:pt x="7953" y="20388"/>
                  <a:pt x="7942" y="20353"/>
                  <a:pt x="7933" y="20313"/>
                </a:cubicBezTo>
                <a:cubicBezTo>
                  <a:pt x="7928" y="20290"/>
                  <a:pt x="7924" y="20262"/>
                  <a:pt x="7920" y="20238"/>
                </a:cubicBezTo>
                <a:cubicBezTo>
                  <a:pt x="7895" y="20145"/>
                  <a:pt x="7888" y="20075"/>
                  <a:pt x="7889" y="19923"/>
                </a:cubicBezTo>
                <a:cubicBezTo>
                  <a:pt x="7888" y="19897"/>
                  <a:pt x="7885" y="19876"/>
                  <a:pt x="7885" y="19849"/>
                </a:cubicBezTo>
                <a:cubicBezTo>
                  <a:pt x="7885" y="19839"/>
                  <a:pt x="7885" y="19828"/>
                  <a:pt x="7885" y="19819"/>
                </a:cubicBezTo>
                <a:cubicBezTo>
                  <a:pt x="7884" y="19737"/>
                  <a:pt x="7888" y="19644"/>
                  <a:pt x="7893" y="19564"/>
                </a:cubicBezTo>
                <a:cubicBezTo>
                  <a:pt x="7894" y="19557"/>
                  <a:pt x="7893" y="19557"/>
                  <a:pt x="7893" y="19549"/>
                </a:cubicBezTo>
                <a:cubicBezTo>
                  <a:pt x="7899" y="19405"/>
                  <a:pt x="7911" y="19336"/>
                  <a:pt x="7938" y="19250"/>
                </a:cubicBezTo>
                <a:cubicBezTo>
                  <a:pt x="7954" y="19183"/>
                  <a:pt x="7972" y="19134"/>
                  <a:pt x="7995" y="19100"/>
                </a:cubicBezTo>
                <a:cubicBezTo>
                  <a:pt x="7999" y="19095"/>
                  <a:pt x="8000" y="19089"/>
                  <a:pt x="8004" y="19085"/>
                </a:cubicBezTo>
                <a:cubicBezTo>
                  <a:pt x="8051" y="19030"/>
                  <a:pt x="8076" y="19047"/>
                  <a:pt x="8119" y="19175"/>
                </a:cubicBezTo>
                <a:cubicBezTo>
                  <a:pt x="8128" y="19197"/>
                  <a:pt x="8136" y="19205"/>
                  <a:pt x="8145" y="19235"/>
                </a:cubicBezTo>
                <a:cubicBezTo>
                  <a:pt x="8164" y="19294"/>
                  <a:pt x="8173" y="19324"/>
                  <a:pt x="8185" y="19355"/>
                </a:cubicBezTo>
                <a:cubicBezTo>
                  <a:pt x="8196" y="19379"/>
                  <a:pt x="8203" y="19391"/>
                  <a:pt x="8207" y="19385"/>
                </a:cubicBezTo>
                <a:lnTo>
                  <a:pt x="8207" y="19250"/>
                </a:lnTo>
                <a:cubicBezTo>
                  <a:pt x="8207" y="19191"/>
                  <a:pt x="8203" y="19149"/>
                  <a:pt x="8198" y="19115"/>
                </a:cubicBezTo>
                <a:cubicBezTo>
                  <a:pt x="8183" y="19056"/>
                  <a:pt x="8152" y="19013"/>
                  <a:pt x="8101" y="18980"/>
                </a:cubicBezTo>
                <a:cubicBezTo>
                  <a:pt x="8080" y="18970"/>
                  <a:pt x="8059" y="18964"/>
                  <a:pt x="8039" y="18965"/>
                </a:cubicBezTo>
                <a:close/>
                <a:moveTo>
                  <a:pt x="16039" y="18965"/>
                </a:moveTo>
                <a:cubicBezTo>
                  <a:pt x="16024" y="18972"/>
                  <a:pt x="16012" y="18994"/>
                  <a:pt x="15999" y="19010"/>
                </a:cubicBezTo>
                <a:cubicBezTo>
                  <a:pt x="15997" y="19013"/>
                  <a:pt x="15996" y="19007"/>
                  <a:pt x="15995" y="19010"/>
                </a:cubicBezTo>
                <a:cubicBezTo>
                  <a:pt x="15987" y="19022"/>
                  <a:pt x="15979" y="19040"/>
                  <a:pt x="15973" y="19055"/>
                </a:cubicBezTo>
                <a:cubicBezTo>
                  <a:pt x="15951" y="19110"/>
                  <a:pt x="15934" y="19185"/>
                  <a:pt x="15924" y="19265"/>
                </a:cubicBezTo>
                <a:cubicBezTo>
                  <a:pt x="15919" y="19318"/>
                  <a:pt x="15916" y="19367"/>
                  <a:pt x="15915" y="19415"/>
                </a:cubicBezTo>
                <a:cubicBezTo>
                  <a:pt x="15917" y="19600"/>
                  <a:pt x="15965" y="19761"/>
                  <a:pt x="16056" y="19894"/>
                </a:cubicBezTo>
                <a:cubicBezTo>
                  <a:pt x="16082" y="19931"/>
                  <a:pt x="16102" y="19971"/>
                  <a:pt x="16118" y="20013"/>
                </a:cubicBezTo>
                <a:cubicBezTo>
                  <a:pt x="16137" y="20053"/>
                  <a:pt x="16151" y="20095"/>
                  <a:pt x="16158" y="20148"/>
                </a:cubicBezTo>
                <a:cubicBezTo>
                  <a:pt x="16174" y="20270"/>
                  <a:pt x="16174" y="20311"/>
                  <a:pt x="16140" y="20402"/>
                </a:cubicBezTo>
                <a:cubicBezTo>
                  <a:pt x="16121" y="20456"/>
                  <a:pt x="16101" y="20483"/>
                  <a:pt x="16083" y="20492"/>
                </a:cubicBezTo>
                <a:cubicBezTo>
                  <a:pt x="16077" y="20496"/>
                  <a:pt x="16075" y="20493"/>
                  <a:pt x="16070" y="20492"/>
                </a:cubicBezTo>
                <a:cubicBezTo>
                  <a:pt x="16067" y="20492"/>
                  <a:pt x="16064" y="20494"/>
                  <a:pt x="16061" y="20492"/>
                </a:cubicBezTo>
                <a:cubicBezTo>
                  <a:pt x="16051" y="20487"/>
                  <a:pt x="16040" y="20468"/>
                  <a:pt x="16030" y="20447"/>
                </a:cubicBezTo>
                <a:cubicBezTo>
                  <a:pt x="16029" y="20446"/>
                  <a:pt x="16026" y="20449"/>
                  <a:pt x="16026" y="20447"/>
                </a:cubicBezTo>
                <a:cubicBezTo>
                  <a:pt x="16021" y="20437"/>
                  <a:pt x="16017" y="20431"/>
                  <a:pt x="16012" y="20417"/>
                </a:cubicBezTo>
                <a:cubicBezTo>
                  <a:pt x="16011" y="20414"/>
                  <a:pt x="16009" y="20406"/>
                  <a:pt x="16008" y="20402"/>
                </a:cubicBezTo>
                <a:cubicBezTo>
                  <a:pt x="15990" y="20362"/>
                  <a:pt x="15978" y="20327"/>
                  <a:pt x="15968" y="20283"/>
                </a:cubicBezTo>
                <a:cubicBezTo>
                  <a:pt x="15957" y="20249"/>
                  <a:pt x="15947" y="20204"/>
                  <a:pt x="15942" y="20193"/>
                </a:cubicBezTo>
                <a:cubicBezTo>
                  <a:pt x="15939" y="20213"/>
                  <a:pt x="15936" y="20240"/>
                  <a:pt x="15933" y="20283"/>
                </a:cubicBezTo>
                <a:cubicBezTo>
                  <a:pt x="15931" y="20305"/>
                  <a:pt x="15929" y="20325"/>
                  <a:pt x="15928" y="20343"/>
                </a:cubicBezTo>
                <a:cubicBezTo>
                  <a:pt x="15928" y="20345"/>
                  <a:pt x="15928" y="20355"/>
                  <a:pt x="15928" y="20358"/>
                </a:cubicBezTo>
                <a:cubicBezTo>
                  <a:pt x="15930" y="20432"/>
                  <a:pt x="15934" y="20476"/>
                  <a:pt x="15942" y="20507"/>
                </a:cubicBezTo>
                <a:cubicBezTo>
                  <a:pt x="15947" y="20519"/>
                  <a:pt x="15955" y="20528"/>
                  <a:pt x="15964" y="20537"/>
                </a:cubicBezTo>
                <a:cubicBezTo>
                  <a:pt x="16022" y="20600"/>
                  <a:pt x="16077" y="20602"/>
                  <a:pt x="16123" y="20552"/>
                </a:cubicBezTo>
                <a:cubicBezTo>
                  <a:pt x="16125" y="20549"/>
                  <a:pt x="16126" y="20539"/>
                  <a:pt x="16127" y="20537"/>
                </a:cubicBezTo>
                <a:cubicBezTo>
                  <a:pt x="16142" y="20516"/>
                  <a:pt x="16151" y="20501"/>
                  <a:pt x="16162" y="20477"/>
                </a:cubicBezTo>
                <a:cubicBezTo>
                  <a:pt x="16187" y="20421"/>
                  <a:pt x="16207" y="20348"/>
                  <a:pt x="16215" y="20253"/>
                </a:cubicBezTo>
                <a:cubicBezTo>
                  <a:pt x="16216" y="20242"/>
                  <a:pt x="16215" y="20234"/>
                  <a:pt x="16215" y="20223"/>
                </a:cubicBezTo>
                <a:cubicBezTo>
                  <a:pt x="16217" y="20206"/>
                  <a:pt x="16219" y="20193"/>
                  <a:pt x="16220" y="20178"/>
                </a:cubicBezTo>
                <a:cubicBezTo>
                  <a:pt x="16221" y="20123"/>
                  <a:pt x="16218" y="20058"/>
                  <a:pt x="16215" y="19983"/>
                </a:cubicBezTo>
                <a:cubicBezTo>
                  <a:pt x="16215" y="19952"/>
                  <a:pt x="16213" y="19933"/>
                  <a:pt x="16211" y="19909"/>
                </a:cubicBezTo>
                <a:cubicBezTo>
                  <a:pt x="16197" y="19810"/>
                  <a:pt x="16166" y="19723"/>
                  <a:pt x="16114" y="19624"/>
                </a:cubicBezTo>
                <a:cubicBezTo>
                  <a:pt x="16110" y="19620"/>
                  <a:pt x="16109" y="19613"/>
                  <a:pt x="16105" y="19609"/>
                </a:cubicBezTo>
                <a:cubicBezTo>
                  <a:pt x="16071" y="19574"/>
                  <a:pt x="16024" y="19487"/>
                  <a:pt x="16003" y="19415"/>
                </a:cubicBezTo>
                <a:lnTo>
                  <a:pt x="15968" y="19280"/>
                </a:lnTo>
                <a:lnTo>
                  <a:pt x="15990" y="19205"/>
                </a:lnTo>
                <a:cubicBezTo>
                  <a:pt x="15992" y="19190"/>
                  <a:pt x="15995" y="19175"/>
                  <a:pt x="15999" y="19160"/>
                </a:cubicBezTo>
                <a:cubicBezTo>
                  <a:pt x="16001" y="19152"/>
                  <a:pt x="16001" y="19152"/>
                  <a:pt x="16003" y="19145"/>
                </a:cubicBezTo>
                <a:cubicBezTo>
                  <a:pt x="16009" y="19127"/>
                  <a:pt x="16017" y="19103"/>
                  <a:pt x="16026" y="19085"/>
                </a:cubicBezTo>
                <a:cubicBezTo>
                  <a:pt x="16046" y="19041"/>
                  <a:pt x="16064" y="19037"/>
                  <a:pt x="16087" y="19085"/>
                </a:cubicBezTo>
                <a:cubicBezTo>
                  <a:pt x="16104" y="19103"/>
                  <a:pt x="16116" y="19154"/>
                  <a:pt x="16127" y="19205"/>
                </a:cubicBezTo>
                <a:cubicBezTo>
                  <a:pt x="16128" y="19210"/>
                  <a:pt x="16130" y="19200"/>
                  <a:pt x="16132" y="19205"/>
                </a:cubicBezTo>
                <a:cubicBezTo>
                  <a:pt x="16135" y="19220"/>
                  <a:pt x="16137" y="19238"/>
                  <a:pt x="16140" y="19250"/>
                </a:cubicBezTo>
                <a:lnTo>
                  <a:pt x="16171" y="19340"/>
                </a:lnTo>
                <a:cubicBezTo>
                  <a:pt x="16178" y="19348"/>
                  <a:pt x="16182" y="19342"/>
                  <a:pt x="16185" y="19310"/>
                </a:cubicBezTo>
                <a:lnTo>
                  <a:pt x="16180" y="19190"/>
                </a:lnTo>
                <a:cubicBezTo>
                  <a:pt x="16173" y="19022"/>
                  <a:pt x="16157" y="19001"/>
                  <a:pt x="16074" y="18980"/>
                </a:cubicBezTo>
                <a:cubicBezTo>
                  <a:pt x="16060" y="18977"/>
                  <a:pt x="16049" y="18966"/>
                  <a:pt x="16039" y="18965"/>
                </a:cubicBezTo>
                <a:close/>
                <a:moveTo>
                  <a:pt x="12028" y="18980"/>
                </a:moveTo>
                <a:cubicBezTo>
                  <a:pt x="11994" y="18980"/>
                  <a:pt x="11963" y="18990"/>
                  <a:pt x="11935" y="19010"/>
                </a:cubicBezTo>
                <a:cubicBezTo>
                  <a:pt x="11918" y="19029"/>
                  <a:pt x="11904" y="19056"/>
                  <a:pt x="11887" y="19085"/>
                </a:cubicBezTo>
                <a:cubicBezTo>
                  <a:pt x="11822" y="19195"/>
                  <a:pt x="11784" y="19384"/>
                  <a:pt x="11767" y="19594"/>
                </a:cubicBezTo>
                <a:cubicBezTo>
                  <a:pt x="11767" y="19606"/>
                  <a:pt x="11764" y="19612"/>
                  <a:pt x="11763" y="19624"/>
                </a:cubicBezTo>
                <a:cubicBezTo>
                  <a:pt x="11757" y="19750"/>
                  <a:pt x="11761" y="19892"/>
                  <a:pt x="11772" y="20043"/>
                </a:cubicBezTo>
                <a:cubicBezTo>
                  <a:pt x="11787" y="20254"/>
                  <a:pt x="11813" y="20360"/>
                  <a:pt x="11873" y="20462"/>
                </a:cubicBezTo>
                <a:cubicBezTo>
                  <a:pt x="11916" y="20534"/>
                  <a:pt x="11947" y="20568"/>
                  <a:pt x="11984" y="20582"/>
                </a:cubicBezTo>
                <a:cubicBezTo>
                  <a:pt x="12004" y="20587"/>
                  <a:pt x="12028" y="20602"/>
                  <a:pt x="12050" y="20597"/>
                </a:cubicBezTo>
                <a:cubicBezTo>
                  <a:pt x="12072" y="20590"/>
                  <a:pt x="12093" y="20571"/>
                  <a:pt x="12121" y="20552"/>
                </a:cubicBezTo>
                <a:cubicBezTo>
                  <a:pt x="12183" y="20510"/>
                  <a:pt x="12196" y="20468"/>
                  <a:pt x="12196" y="20253"/>
                </a:cubicBezTo>
                <a:cubicBezTo>
                  <a:pt x="12196" y="20116"/>
                  <a:pt x="12207" y="19960"/>
                  <a:pt x="12222" y="19909"/>
                </a:cubicBezTo>
                <a:cubicBezTo>
                  <a:pt x="12227" y="19891"/>
                  <a:pt x="12231" y="19875"/>
                  <a:pt x="12231" y="19864"/>
                </a:cubicBezTo>
                <a:cubicBezTo>
                  <a:pt x="12220" y="19850"/>
                  <a:pt x="12198" y="19839"/>
                  <a:pt x="12169" y="19834"/>
                </a:cubicBezTo>
                <a:cubicBezTo>
                  <a:pt x="12159" y="19832"/>
                  <a:pt x="12150" y="19834"/>
                  <a:pt x="12138" y="19834"/>
                </a:cubicBezTo>
                <a:cubicBezTo>
                  <a:pt x="12099" y="19834"/>
                  <a:pt x="12086" y="19843"/>
                  <a:pt x="12072" y="19849"/>
                </a:cubicBezTo>
                <a:cubicBezTo>
                  <a:pt x="12065" y="19865"/>
                  <a:pt x="12066" y="19895"/>
                  <a:pt x="12077" y="19938"/>
                </a:cubicBezTo>
                <a:cubicBezTo>
                  <a:pt x="12079" y="19949"/>
                  <a:pt x="12083" y="19957"/>
                  <a:pt x="12085" y="19968"/>
                </a:cubicBezTo>
                <a:cubicBezTo>
                  <a:pt x="12101" y="19998"/>
                  <a:pt x="12107" y="20058"/>
                  <a:pt x="12107" y="20178"/>
                </a:cubicBezTo>
                <a:cubicBezTo>
                  <a:pt x="12107" y="20236"/>
                  <a:pt x="12102" y="20285"/>
                  <a:pt x="12099" y="20328"/>
                </a:cubicBezTo>
                <a:cubicBezTo>
                  <a:pt x="12096" y="20359"/>
                  <a:pt x="12094" y="20378"/>
                  <a:pt x="12090" y="20402"/>
                </a:cubicBezTo>
                <a:cubicBezTo>
                  <a:pt x="12089" y="20406"/>
                  <a:pt x="12090" y="20414"/>
                  <a:pt x="12090" y="20417"/>
                </a:cubicBezTo>
                <a:cubicBezTo>
                  <a:pt x="12088" y="20425"/>
                  <a:pt x="12083" y="20426"/>
                  <a:pt x="12081" y="20432"/>
                </a:cubicBezTo>
                <a:cubicBezTo>
                  <a:pt x="12079" y="20437"/>
                  <a:pt x="12078" y="20443"/>
                  <a:pt x="12077" y="20447"/>
                </a:cubicBezTo>
                <a:cubicBezTo>
                  <a:pt x="12070" y="20468"/>
                  <a:pt x="12063" y="20484"/>
                  <a:pt x="12054" y="20492"/>
                </a:cubicBezTo>
                <a:cubicBezTo>
                  <a:pt x="12053" y="20494"/>
                  <a:pt x="12052" y="20491"/>
                  <a:pt x="12050" y="20492"/>
                </a:cubicBezTo>
                <a:cubicBezTo>
                  <a:pt x="12048" y="20494"/>
                  <a:pt x="12048" y="20506"/>
                  <a:pt x="12046" y="20507"/>
                </a:cubicBezTo>
                <a:cubicBezTo>
                  <a:pt x="12044" y="20508"/>
                  <a:pt x="12043" y="20507"/>
                  <a:pt x="12041" y="20507"/>
                </a:cubicBezTo>
                <a:cubicBezTo>
                  <a:pt x="11992" y="20531"/>
                  <a:pt x="11952" y="20439"/>
                  <a:pt x="11922" y="20298"/>
                </a:cubicBezTo>
                <a:cubicBezTo>
                  <a:pt x="11898" y="20221"/>
                  <a:pt x="11887" y="20154"/>
                  <a:pt x="11882" y="20043"/>
                </a:cubicBezTo>
                <a:cubicBezTo>
                  <a:pt x="11865" y="19869"/>
                  <a:pt x="11865" y="19690"/>
                  <a:pt x="11882" y="19519"/>
                </a:cubicBezTo>
                <a:cubicBezTo>
                  <a:pt x="11886" y="19441"/>
                  <a:pt x="11890" y="19378"/>
                  <a:pt x="11904" y="19325"/>
                </a:cubicBezTo>
                <a:cubicBezTo>
                  <a:pt x="11911" y="19291"/>
                  <a:pt x="11918" y="19263"/>
                  <a:pt x="11926" y="19235"/>
                </a:cubicBezTo>
                <a:cubicBezTo>
                  <a:pt x="11978" y="19061"/>
                  <a:pt x="12012" y="19006"/>
                  <a:pt x="12059" y="19085"/>
                </a:cubicBezTo>
                <a:cubicBezTo>
                  <a:pt x="12062" y="19089"/>
                  <a:pt x="12065" y="19096"/>
                  <a:pt x="12068" y="19100"/>
                </a:cubicBezTo>
                <a:cubicBezTo>
                  <a:pt x="12077" y="19112"/>
                  <a:pt x="12084" y="19139"/>
                  <a:pt x="12094" y="19160"/>
                </a:cubicBezTo>
                <a:cubicBezTo>
                  <a:pt x="12107" y="19188"/>
                  <a:pt x="12121" y="19207"/>
                  <a:pt x="12134" y="19250"/>
                </a:cubicBezTo>
                <a:cubicBezTo>
                  <a:pt x="12160" y="19334"/>
                  <a:pt x="12177" y="19382"/>
                  <a:pt x="12187" y="19385"/>
                </a:cubicBezTo>
                <a:cubicBezTo>
                  <a:pt x="12189" y="19356"/>
                  <a:pt x="12191" y="19313"/>
                  <a:pt x="12191" y="19250"/>
                </a:cubicBezTo>
                <a:cubicBezTo>
                  <a:pt x="12191" y="19162"/>
                  <a:pt x="12188" y="19108"/>
                  <a:pt x="12174" y="19070"/>
                </a:cubicBezTo>
                <a:cubicBezTo>
                  <a:pt x="12147" y="19009"/>
                  <a:pt x="12097" y="18982"/>
                  <a:pt x="12028" y="18980"/>
                </a:cubicBezTo>
                <a:close/>
                <a:moveTo>
                  <a:pt x="7196" y="19010"/>
                </a:moveTo>
                <a:cubicBezTo>
                  <a:pt x="7162" y="19012"/>
                  <a:pt x="7144" y="19018"/>
                  <a:pt x="7134" y="19025"/>
                </a:cubicBezTo>
                <a:lnTo>
                  <a:pt x="7160" y="19115"/>
                </a:lnTo>
                <a:cubicBezTo>
                  <a:pt x="7169" y="19140"/>
                  <a:pt x="7176" y="19180"/>
                  <a:pt x="7182" y="19220"/>
                </a:cubicBezTo>
                <a:cubicBezTo>
                  <a:pt x="7208" y="19344"/>
                  <a:pt x="7218" y="19482"/>
                  <a:pt x="7218" y="19834"/>
                </a:cubicBezTo>
                <a:cubicBezTo>
                  <a:pt x="7218" y="20163"/>
                  <a:pt x="7205" y="20378"/>
                  <a:pt x="7187" y="20417"/>
                </a:cubicBezTo>
                <a:cubicBezTo>
                  <a:pt x="7185" y="20420"/>
                  <a:pt x="7183" y="20430"/>
                  <a:pt x="7182" y="20432"/>
                </a:cubicBezTo>
                <a:cubicBezTo>
                  <a:pt x="7181" y="20443"/>
                  <a:pt x="7180" y="20440"/>
                  <a:pt x="7178" y="20447"/>
                </a:cubicBezTo>
                <a:cubicBezTo>
                  <a:pt x="7178" y="20475"/>
                  <a:pt x="7194" y="20513"/>
                  <a:pt x="7227" y="20537"/>
                </a:cubicBezTo>
                <a:cubicBezTo>
                  <a:pt x="7239" y="20546"/>
                  <a:pt x="7242" y="20544"/>
                  <a:pt x="7253" y="20552"/>
                </a:cubicBezTo>
                <a:cubicBezTo>
                  <a:pt x="7273" y="20550"/>
                  <a:pt x="7291" y="20546"/>
                  <a:pt x="7293" y="20537"/>
                </a:cubicBezTo>
                <a:cubicBezTo>
                  <a:pt x="7292" y="20532"/>
                  <a:pt x="7290" y="20529"/>
                  <a:pt x="7288" y="20522"/>
                </a:cubicBezTo>
                <a:cubicBezTo>
                  <a:pt x="7287" y="20519"/>
                  <a:pt x="7287" y="20511"/>
                  <a:pt x="7284" y="20507"/>
                </a:cubicBezTo>
                <a:cubicBezTo>
                  <a:pt x="7275" y="20496"/>
                  <a:pt x="7268" y="20473"/>
                  <a:pt x="7262" y="20447"/>
                </a:cubicBezTo>
                <a:cubicBezTo>
                  <a:pt x="7246" y="20411"/>
                  <a:pt x="7239" y="20346"/>
                  <a:pt x="7235" y="20178"/>
                </a:cubicBezTo>
                <a:cubicBezTo>
                  <a:pt x="7223" y="19870"/>
                  <a:pt x="7224" y="19477"/>
                  <a:pt x="7240" y="19444"/>
                </a:cubicBezTo>
                <a:cubicBezTo>
                  <a:pt x="7241" y="19441"/>
                  <a:pt x="7250" y="19457"/>
                  <a:pt x="7257" y="19474"/>
                </a:cubicBezTo>
                <a:cubicBezTo>
                  <a:pt x="7268" y="19451"/>
                  <a:pt x="7354" y="19693"/>
                  <a:pt x="7447" y="20013"/>
                </a:cubicBezTo>
                <a:cubicBezTo>
                  <a:pt x="7541" y="20333"/>
                  <a:pt x="7627" y="20597"/>
                  <a:pt x="7637" y="20597"/>
                </a:cubicBezTo>
                <a:cubicBezTo>
                  <a:pt x="7644" y="20597"/>
                  <a:pt x="7648" y="20448"/>
                  <a:pt x="7651" y="20253"/>
                </a:cubicBezTo>
                <a:cubicBezTo>
                  <a:pt x="7650" y="20150"/>
                  <a:pt x="7649" y="20088"/>
                  <a:pt x="7646" y="19909"/>
                </a:cubicBezTo>
                <a:cubicBezTo>
                  <a:pt x="7641" y="19557"/>
                  <a:pt x="7642" y="19369"/>
                  <a:pt x="7646" y="19265"/>
                </a:cubicBezTo>
                <a:cubicBezTo>
                  <a:pt x="7647" y="19237"/>
                  <a:pt x="7649" y="19223"/>
                  <a:pt x="7651" y="19205"/>
                </a:cubicBezTo>
                <a:cubicBezTo>
                  <a:pt x="7652" y="19191"/>
                  <a:pt x="7653" y="19171"/>
                  <a:pt x="7655" y="19160"/>
                </a:cubicBezTo>
                <a:cubicBezTo>
                  <a:pt x="7659" y="19136"/>
                  <a:pt x="7664" y="19120"/>
                  <a:pt x="7673" y="19100"/>
                </a:cubicBezTo>
                <a:cubicBezTo>
                  <a:pt x="7674" y="19093"/>
                  <a:pt x="7676" y="19090"/>
                  <a:pt x="7677" y="19085"/>
                </a:cubicBezTo>
                <a:cubicBezTo>
                  <a:pt x="7685" y="19055"/>
                  <a:pt x="7686" y="19027"/>
                  <a:pt x="7686" y="19010"/>
                </a:cubicBezTo>
                <a:cubicBezTo>
                  <a:pt x="7679" y="19005"/>
                  <a:pt x="7665" y="19011"/>
                  <a:pt x="7642" y="19010"/>
                </a:cubicBezTo>
                <a:cubicBezTo>
                  <a:pt x="7632" y="19014"/>
                  <a:pt x="7623" y="19005"/>
                  <a:pt x="7611" y="19010"/>
                </a:cubicBezTo>
                <a:cubicBezTo>
                  <a:pt x="7588" y="19020"/>
                  <a:pt x="7572" y="19033"/>
                  <a:pt x="7562" y="19040"/>
                </a:cubicBezTo>
                <a:cubicBezTo>
                  <a:pt x="7564" y="19046"/>
                  <a:pt x="7564" y="19048"/>
                  <a:pt x="7567" y="19055"/>
                </a:cubicBezTo>
                <a:cubicBezTo>
                  <a:pt x="7569" y="19061"/>
                  <a:pt x="7569" y="19075"/>
                  <a:pt x="7571" y="19085"/>
                </a:cubicBezTo>
                <a:cubicBezTo>
                  <a:pt x="7583" y="19113"/>
                  <a:pt x="7596" y="19165"/>
                  <a:pt x="7602" y="19220"/>
                </a:cubicBezTo>
                <a:cubicBezTo>
                  <a:pt x="7613" y="19317"/>
                  <a:pt x="7620" y="19518"/>
                  <a:pt x="7620" y="19699"/>
                </a:cubicBezTo>
                <a:cubicBezTo>
                  <a:pt x="7623" y="19821"/>
                  <a:pt x="7621" y="19933"/>
                  <a:pt x="7615" y="19983"/>
                </a:cubicBezTo>
                <a:cubicBezTo>
                  <a:pt x="7614" y="20029"/>
                  <a:pt x="7613" y="20083"/>
                  <a:pt x="7611" y="20088"/>
                </a:cubicBezTo>
                <a:cubicBezTo>
                  <a:pt x="7604" y="20103"/>
                  <a:pt x="7524" y="19854"/>
                  <a:pt x="7434" y="19549"/>
                </a:cubicBezTo>
                <a:cubicBezTo>
                  <a:pt x="7313" y="19138"/>
                  <a:pt x="7281" y="19037"/>
                  <a:pt x="7240" y="19010"/>
                </a:cubicBezTo>
                <a:lnTo>
                  <a:pt x="7196" y="19010"/>
                </a:lnTo>
                <a:close/>
                <a:moveTo>
                  <a:pt x="8428" y="19010"/>
                </a:moveTo>
                <a:cubicBezTo>
                  <a:pt x="8383" y="19012"/>
                  <a:pt x="8358" y="19017"/>
                  <a:pt x="8344" y="19025"/>
                </a:cubicBezTo>
                <a:cubicBezTo>
                  <a:pt x="8346" y="19033"/>
                  <a:pt x="8348" y="19031"/>
                  <a:pt x="8353" y="19040"/>
                </a:cubicBezTo>
                <a:cubicBezTo>
                  <a:pt x="8386" y="19106"/>
                  <a:pt x="8393" y="19239"/>
                  <a:pt x="8393" y="19744"/>
                </a:cubicBezTo>
                <a:cubicBezTo>
                  <a:pt x="8393" y="20136"/>
                  <a:pt x="8388" y="20288"/>
                  <a:pt x="8371" y="20373"/>
                </a:cubicBezTo>
                <a:cubicBezTo>
                  <a:pt x="8365" y="20408"/>
                  <a:pt x="8355" y="20437"/>
                  <a:pt x="8344" y="20462"/>
                </a:cubicBezTo>
                <a:cubicBezTo>
                  <a:pt x="8341" y="20470"/>
                  <a:pt x="8342" y="20486"/>
                  <a:pt x="8340" y="20492"/>
                </a:cubicBezTo>
                <a:cubicBezTo>
                  <a:pt x="8342" y="20516"/>
                  <a:pt x="8365" y="20521"/>
                  <a:pt x="8424" y="20522"/>
                </a:cubicBezTo>
                <a:cubicBezTo>
                  <a:pt x="8489" y="20524"/>
                  <a:pt x="8516" y="20513"/>
                  <a:pt x="8516" y="20477"/>
                </a:cubicBezTo>
                <a:cubicBezTo>
                  <a:pt x="8516" y="20475"/>
                  <a:pt x="8517" y="20464"/>
                  <a:pt x="8516" y="20462"/>
                </a:cubicBezTo>
                <a:cubicBezTo>
                  <a:pt x="8512" y="20452"/>
                  <a:pt x="8506" y="20442"/>
                  <a:pt x="8503" y="20432"/>
                </a:cubicBezTo>
                <a:cubicBezTo>
                  <a:pt x="8470" y="20402"/>
                  <a:pt x="8468" y="20350"/>
                  <a:pt x="8468" y="19789"/>
                </a:cubicBezTo>
                <a:cubicBezTo>
                  <a:pt x="8468" y="19241"/>
                  <a:pt x="8473" y="19180"/>
                  <a:pt x="8503" y="19115"/>
                </a:cubicBezTo>
                <a:cubicBezTo>
                  <a:pt x="8506" y="19093"/>
                  <a:pt x="8509" y="19065"/>
                  <a:pt x="8512" y="19055"/>
                </a:cubicBezTo>
                <a:cubicBezTo>
                  <a:pt x="8517" y="19039"/>
                  <a:pt x="8517" y="19021"/>
                  <a:pt x="8516" y="19010"/>
                </a:cubicBezTo>
                <a:cubicBezTo>
                  <a:pt x="8503" y="19002"/>
                  <a:pt x="8480" y="19009"/>
                  <a:pt x="8428" y="19010"/>
                </a:cubicBezTo>
                <a:close/>
                <a:moveTo>
                  <a:pt x="8671" y="19010"/>
                </a:moveTo>
                <a:cubicBezTo>
                  <a:pt x="8633" y="19011"/>
                  <a:pt x="8618" y="19018"/>
                  <a:pt x="8609" y="19025"/>
                </a:cubicBezTo>
                <a:lnTo>
                  <a:pt x="8636" y="19130"/>
                </a:lnTo>
                <a:cubicBezTo>
                  <a:pt x="8649" y="19160"/>
                  <a:pt x="8660" y="19197"/>
                  <a:pt x="8667" y="19250"/>
                </a:cubicBezTo>
                <a:cubicBezTo>
                  <a:pt x="8690" y="19373"/>
                  <a:pt x="8694" y="19508"/>
                  <a:pt x="8689" y="19923"/>
                </a:cubicBezTo>
                <a:cubicBezTo>
                  <a:pt x="8682" y="20462"/>
                  <a:pt x="8682" y="20524"/>
                  <a:pt x="8724" y="20552"/>
                </a:cubicBezTo>
                <a:cubicBezTo>
                  <a:pt x="8729" y="20555"/>
                  <a:pt x="8729" y="20549"/>
                  <a:pt x="8733" y="20552"/>
                </a:cubicBezTo>
                <a:cubicBezTo>
                  <a:pt x="8764" y="20547"/>
                  <a:pt x="8783" y="20535"/>
                  <a:pt x="8773" y="20522"/>
                </a:cubicBezTo>
                <a:cubicBezTo>
                  <a:pt x="8761" y="20508"/>
                  <a:pt x="8754" y="20488"/>
                  <a:pt x="8746" y="20462"/>
                </a:cubicBezTo>
                <a:cubicBezTo>
                  <a:pt x="8744" y="20457"/>
                  <a:pt x="8743" y="20454"/>
                  <a:pt x="8742" y="20447"/>
                </a:cubicBezTo>
                <a:cubicBezTo>
                  <a:pt x="8734" y="20422"/>
                  <a:pt x="8729" y="20386"/>
                  <a:pt x="8724" y="20343"/>
                </a:cubicBezTo>
                <a:cubicBezTo>
                  <a:pt x="8722" y="20326"/>
                  <a:pt x="8721" y="20302"/>
                  <a:pt x="8720" y="20283"/>
                </a:cubicBezTo>
                <a:cubicBezTo>
                  <a:pt x="8717" y="20246"/>
                  <a:pt x="8712" y="20212"/>
                  <a:pt x="8711" y="20163"/>
                </a:cubicBezTo>
                <a:cubicBezTo>
                  <a:pt x="8708" y="20088"/>
                  <a:pt x="8706" y="20000"/>
                  <a:pt x="8706" y="19894"/>
                </a:cubicBezTo>
                <a:cubicBezTo>
                  <a:pt x="8706" y="19779"/>
                  <a:pt x="8708" y="19675"/>
                  <a:pt x="8711" y="19594"/>
                </a:cubicBezTo>
                <a:cubicBezTo>
                  <a:pt x="8713" y="19502"/>
                  <a:pt x="8716" y="19438"/>
                  <a:pt x="8720" y="19430"/>
                </a:cubicBezTo>
                <a:cubicBezTo>
                  <a:pt x="8723" y="19421"/>
                  <a:pt x="8751" y="19490"/>
                  <a:pt x="8790" y="19609"/>
                </a:cubicBezTo>
                <a:cubicBezTo>
                  <a:pt x="8825" y="19704"/>
                  <a:pt x="8870" y="19833"/>
                  <a:pt x="8923" y="20013"/>
                </a:cubicBezTo>
                <a:cubicBezTo>
                  <a:pt x="9017" y="20333"/>
                  <a:pt x="9103" y="20597"/>
                  <a:pt x="9113" y="20597"/>
                </a:cubicBezTo>
                <a:cubicBezTo>
                  <a:pt x="9121" y="20597"/>
                  <a:pt x="9124" y="20339"/>
                  <a:pt x="9126" y="20013"/>
                </a:cubicBezTo>
                <a:cubicBezTo>
                  <a:pt x="9125" y="19966"/>
                  <a:pt x="9127" y="19963"/>
                  <a:pt x="9126" y="19909"/>
                </a:cubicBezTo>
                <a:cubicBezTo>
                  <a:pt x="9123" y="19724"/>
                  <a:pt x="9122" y="19593"/>
                  <a:pt x="9121" y="19489"/>
                </a:cubicBezTo>
                <a:cubicBezTo>
                  <a:pt x="9121" y="19400"/>
                  <a:pt x="9120" y="19344"/>
                  <a:pt x="9121" y="19295"/>
                </a:cubicBezTo>
                <a:cubicBezTo>
                  <a:pt x="9124" y="19181"/>
                  <a:pt x="9136" y="19141"/>
                  <a:pt x="9152" y="19100"/>
                </a:cubicBezTo>
                <a:cubicBezTo>
                  <a:pt x="9154" y="19083"/>
                  <a:pt x="9155" y="19063"/>
                  <a:pt x="9157" y="19055"/>
                </a:cubicBezTo>
                <a:cubicBezTo>
                  <a:pt x="9162" y="19038"/>
                  <a:pt x="9165" y="19022"/>
                  <a:pt x="9166" y="19010"/>
                </a:cubicBezTo>
                <a:cubicBezTo>
                  <a:pt x="9159" y="19004"/>
                  <a:pt x="9139" y="19011"/>
                  <a:pt x="9117" y="19010"/>
                </a:cubicBezTo>
                <a:cubicBezTo>
                  <a:pt x="9108" y="19014"/>
                  <a:pt x="9103" y="19005"/>
                  <a:pt x="9091" y="19010"/>
                </a:cubicBezTo>
                <a:cubicBezTo>
                  <a:pt x="9073" y="19018"/>
                  <a:pt x="9061" y="19034"/>
                  <a:pt x="9051" y="19040"/>
                </a:cubicBezTo>
                <a:cubicBezTo>
                  <a:pt x="9052" y="19048"/>
                  <a:pt x="9053" y="19046"/>
                  <a:pt x="9055" y="19055"/>
                </a:cubicBezTo>
                <a:cubicBezTo>
                  <a:pt x="9059" y="19073"/>
                  <a:pt x="9065" y="19110"/>
                  <a:pt x="9068" y="19145"/>
                </a:cubicBezTo>
                <a:cubicBezTo>
                  <a:pt x="9074" y="19169"/>
                  <a:pt x="9079" y="19191"/>
                  <a:pt x="9082" y="19220"/>
                </a:cubicBezTo>
                <a:cubicBezTo>
                  <a:pt x="9093" y="19319"/>
                  <a:pt x="9096" y="19553"/>
                  <a:pt x="9095" y="19744"/>
                </a:cubicBezTo>
                <a:cubicBezTo>
                  <a:pt x="9096" y="19835"/>
                  <a:pt x="9098" y="19890"/>
                  <a:pt x="9095" y="19938"/>
                </a:cubicBezTo>
                <a:cubicBezTo>
                  <a:pt x="9094" y="19957"/>
                  <a:pt x="9092" y="20007"/>
                  <a:pt x="9091" y="20013"/>
                </a:cubicBezTo>
                <a:cubicBezTo>
                  <a:pt x="9090" y="20015"/>
                  <a:pt x="9087" y="20015"/>
                  <a:pt x="9086" y="20013"/>
                </a:cubicBezTo>
                <a:cubicBezTo>
                  <a:pt x="9086" y="20015"/>
                  <a:pt x="9079" y="20000"/>
                  <a:pt x="9077" y="19998"/>
                </a:cubicBezTo>
                <a:cubicBezTo>
                  <a:pt x="9073" y="19991"/>
                  <a:pt x="9070" y="19967"/>
                  <a:pt x="9064" y="19953"/>
                </a:cubicBezTo>
                <a:cubicBezTo>
                  <a:pt x="9059" y="19940"/>
                  <a:pt x="9058" y="19957"/>
                  <a:pt x="9051" y="19938"/>
                </a:cubicBezTo>
                <a:cubicBezTo>
                  <a:pt x="9047" y="19930"/>
                  <a:pt x="9041" y="19903"/>
                  <a:pt x="9038" y="19894"/>
                </a:cubicBezTo>
                <a:cubicBezTo>
                  <a:pt x="9004" y="19806"/>
                  <a:pt x="8960" y="19678"/>
                  <a:pt x="8909" y="19504"/>
                </a:cubicBezTo>
                <a:cubicBezTo>
                  <a:pt x="8821" y="19204"/>
                  <a:pt x="8777" y="19071"/>
                  <a:pt x="8737" y="19010"/>
                </a:cubicBezTo>
                <a:lnTo>
                  <a:pt x="8671" y="19010"/>
                </a:lnTo>
                <a:close/>
                <a:moveTo>
                  <a:pt x="9453" y="19010"/>
                </a:moveTo>
                <a:cubicBezTo>
                  <a:pt x="9415" y="19011"/>
                  <a:pt x="9395" y="19023"/>
                  <a:pt x="9369" y="19025"/>
                </a:cubicBezTo>
                <a:lnTo>
                  <a:pt x="9303" y="19040"/>
                </a:lnTo>
                <a:lnTo>
                  <a:pt x="9303" y="19235"/>
                </a:lnTo>
                <a:cubicBezTo>
                  <a:pt x="9314" y="19351"/>
                  <a:pt x="9319" y="19543"/>
                  <a:pt x="9316" y="19909"/>
                </a:cubicBezTo>
                <a:cubicBezTo>
                  <a:pt x="9312" y="20316"/>
                  <a:pt x="9309" y="20403"/>
                  <a:pt x="9285" y="20462"/>
                </a:cubicBezTo>
                <a:cubicBezTo>
                  <a:pt x="9283" y="20519"/>
                  <a:pt x="9321" y="20523"/>
                  <a:pt x="9475" y="20507"/>
                </a:cubicBezTo>
                <a:cubicBezTo>
                  <a:pt x="9687" y="20485"/>
                  <a:pt x="9692" y="20473"/>
                  <a:pt x="9700" y="20283"/>
                </a:cubicBezTo>
                <a:lnTo>
                  <a:pt x="9705" y="20223"/>
                </a:lnTo>
                <a:cubicBezTo>
                  <a:pt x="9703" y="20142"/>
                  <a:pt x="9686" y="20166"/>
                  <a:pt x="9656" y="20298"/>
                </a:cubicBezTo>
                <a:cubicBezTo>
                  <a:pt x="9635" y="20388"/>
                  <a:pt x="9620" y="20421"/>
                  <a:pt x="9590" y="20432"/>
                </a:cubicBezTo>
                <a:cubicBezTo>
                  <a:pt x="9574" y="20439"/>
                  <a:pt x="9557" y="20437"/>
                  <a:pt x="9528" y="20432"/>
                </a:cubicBezTo>
                <a:cubicBezTo>
                  <a:pt x="9525" y="20432"/>
                  <a:pt x="9522" y="20433"/>
                  <a:pt x="9519" y="20432"/>
                </a:cubicBezTo>
                <a:lnTo>
                  <a:pt x="9515" y="20432"/>
                </a:lnTo>
                <a:lnTo>
                  <a:pt x="9413" y="20417"/>
                </a:lnTo>
                <a:lnTo>
                  <a:pt x="9413" y="20133"/>
                </a:lnTo>
                <a:lnTo>
                  <a:pt x="9413" y="19849"/>
                </a:lnTo>
                <a:lnTo>
                  <a:pt x="9422" y="19849"/>
                </a:lnTo>
                <a:lnTo>
                  <a:pt x="9422" y="19804"/>
                </a:lnTo>
                <a:lnTo>
                  <a:pt x="9488" y="19804"/>
                </a:lnTo>
                <a:cubicBezTo>
                  <a:pt x="9510" y="19804"/>
                  <a:pt x="9525" y="19821"/>
                  <a:pt x="9537" y="19834"/>
                </a:cubicBezTo>
                <a:cubicBezTo>
                  <a:pt x="9550" y="19841"/>
                  <a:pt x="9558" y="19848"/>
                  <a:pt x="9563" y="19879"/>
                </a:cubicBezTo>
                <a:cubicBezTo>
                  <a:pt x="9571" y="19896"/>
                  <a:pt x="9575" y="19913"/>
                  <a:pt x="9581" y="19938"/>
                </a:cubicBezTo>
                <a:cubicBezTo>
                  <a:pt x="9587" y="19967"/>
                  <a:pt x="9595" y="19987"/>
                  <a:pt x="9599" y="19998"/>
                </a:cubicBezTo>
                <a:cubicBezTo>
                  <a:pt x="9604" y="19953"/>
                  <a:pt x="9607" y="19880"/>
                  <a:pt x="9607" y="19759"/>
                </a:cubicBezTo>
                <a:cubicBezTo>
                  <a:pt x="9607" y="19552"/>
                  <a:pt x="9598" y="19443"/>
                  <a:pt x="9585" y="19474"/>
                </a:cubicBezTo>
                <a:cubicBezTo>
                  <a:pt x="9583" y="19482"/>
                  <a:pt x="9579" y="19507"/>
                  <a:pt x="9576" y="19519"/>
                </a:cubicBezTo>
                <a:cubicBezTo>
                  <a:pt x="9573" y="19539"/>
                  <a:pt x="9570" y="19557"/>
                  <a:pt x="9568" y="19594"/>
                </a:cubicBezTo>
                <a:cubicBezTo>
                  <a:pt x="9561" y="19677"/>
                  <a:pt x="9552" y="19701"/>
                  <a:pt x="9515" y="19699"/>
                </a:cubicBezTo>
                <a:cubicBezTo>
                  <a:pt x="9507" y="19702"/>
                  <a:pt x="9499" y="19699"/>
                  <a:pt x="9488" y="19699"/>
                </a:cubicBezTo>
                <a:lnTo>
                  <a:pt x="9422" y="19699"/>
                </a:lnTo>
                <a:lnTo>
                  <a:pt x="9422" y="19669"/>
                </a:lnTo>
                <a:lnTo>
                  <a:pt x="9413" y="19669"/>
                </a:lnTo>
                <a:lnTo>
                  <a:pt x="9413" y="19385"/>
                </a:lnTo>
                <a:lnTo>
                  <a:pt x="9413" y="19100"/>
                </a:lnTo>
                <a:lnTo>
                  <a:pt x="9422" y="19100"/>
                </a:lnTo>
                <a:lnTo>
                  <a:pt x="9422" y="19085"/>
                </a:lnTo>
                <a:lnTo>
                  <a:pt x="9448" y="19085"/>
                </a:lnTo>
                <a:lnTo>
                  <a:pt x="9493" y="19085"/>
                </a:lnTo>
                <a:cubicBezTo>
                  <a:pt x="9536" y="19076"/>
                  <a:pt x="9560" y="19086"/>
                  <a:pt x="9585" y="19130"/>
                </a:cubicBezTo>
                <a:cubicBezTo>
                  <a:pt x="9604" y="19150"/>
                  <a:pt x="9615" y="19178"/>
                  <a:pt x="9629" y="19235"/>
                </a:cubicBezTo>
                <a:lnTo>
                  <a:pt x="9665" y="19325"/>
                </a:lnTo>
                <a:cubicBezTo>
                  <a:pt x="9672" y="19298"/>
                  <a:pt x="9672" y="19269"/>
                  <a:pt x="9674" y="19235"/>
                </a:cubicBezTo>
                <a:lnTo>
                  <a:pt x="9674" y="19205"/>
                </a:lnTo>
                <a:lnTo>
                  <a:pt x="9674" y="19130"/>
                </a:lnTo>
                <a:cubicBezTo>
                  <a:pt x="9670" y="19083"/>
                  <a:pt x="9664" y="19040"/>
                  <a:pt x="9652" y="19010"/>
                </a:cubicBezTo>
                <a:lnTo>
                  <a:pt x="9453" y="19010"/>
                </a:lnTo>
                <a:close/>
                <a:moveTo>
                  <a:pt x="9978" y="19010"/>
                </a:moveTo>
                <a:cubicBezTo>
                  <a:pt x="9943" y="19011"/>
                  <a:pt x="9929" y="19023"/>
                  <a:pt x="9903" y="19025"/>
                </a:cubicBezTo>
                <a:lnTo>
                  <a:pt x="9833" y="19040"/>
                </a:lnTo>
                <a:lnTo>
                  <a:pt x="9837" y="19474"/>
                </a:lnTo>
                <a:cubicBezTo>
                  <a:pt x="9837" y="19479"/>
                  <a:pt x="9837" y="19500"/>
                  <a:pt x="9837" y="19504"/>
                </a:cubicBezTo>
                <a:cubicBezTo>
                  <a:pt x="9843" y="19704"/>
                  <a:pt x="9844" y="19979"/>
                  <a:pt x="9841" y="20133"/>
                </a:cubicBezTo>
                <a:cubicBezTo>
                  <a:pt x="9838" y="20316"/>
                  <a:pt x="9833" y="20394"/>
                  <a:pt x="9815" y="20447"/>
                </a:cubicBezTo>
                <a:cubicBezTo>
                  <a:pt x="9810" y="20509"/>
                  <a:pt x="9850" y="20522"/>
                  <a:pt x="10000" y="20522"/>
                </a:cubicBezTo>
                <a:cubicBezTo>
                  <a:pt x="10169" y="20522"/>
                  <a:pt x="10210" y="20502"/>
                  <a:pt x="10221" y="20402"/>
                </a:cubicBezTo>
                <a:cubicBezTo>
                  <a:pt x="10224" y="20379"/>
                  <a:pt x="10224" y="20359"/>
                  <a:pt x="10226" y="20343"/>
                </a:cubicBezTo>
                <a:cubicBezTo>
                  <a:pt x="10227" y="20312"/>
                  <a:pt x="10229" y="20281"/>
                  <a:pt x="10230" y="20253"/>
                </a:cubicBezTo>
                <a:cubicBezTo>
                  <a:pt x="10230" y="20217"/>
                  <a:pt x="10229" y="20188"/>
                  <a:pt x="10226" y="20178"/>
                </a:cubicBezTo>
                <a:cubicBezTo>
                  <a:pt x="10221" y="20175"/>
                  <a:pt x="10214" y="20196"/>
                  <a:pt x="10204" y="20223"/>
                </a:cubicBezTo>
                <a:cubicBezTo>
                  <a:pt x="10198" y="20242"/>
                  <a:pt x="10193" y="20238"/>
                  <a:pt x="10186" y="20268"/>
                </a:cubicBezTo>
                <a:cubicBezTo>
                  <a:pt x="10184" y="20276"/>
                  <a:pt x="10184" y="20286"/>
                  <a:pt x="10182" y="20298"/>
                </a:cubicBezTo>
                <a:cubicBezTo>
                  <a:pt x="10176" y="20321"/>
                  <a:pt x="10169" y="20341"/>
                  <a:pt x="10164" y="20358"/>
                </a:cubicBezTo>
                <a:cubicBezTo>
                  <a:pt x="10162" y="20364"/>
                  <a:pt x="10161" y="20367"/>
                  <a:pt x="10160" y="20373"/>
                </a:cubicBezTo>
                <a:cubicBezTo>
                  <a:pt x="10153" y="20393"/>
                  <a:pt x="10145" y="20407"/>
                  <a:pt x="10137" y="20417"/>
                </a:cubicBezTo>
                <a:cubicBezTo>
                  <a:pt x="10136" y="20419"/>
                  <a:pt x="10134" y="20431"/>
                  <a:pt x="10133" y="20432"/>
                </a:cubicBezTo>
                <a:cubicBezTo>
                  <a:pt x="10123" y="20442"/>
                  <a:pt x="10116" y="20446"/>
                  <a:pt x="10102" y="20447"/>
                </a:cubicBezTo>
                <a:cubicBezTo>
                  <a:pt x="10087" y="20449"/>
                  <a:pt x="10065" y="20437"/>
                  <a:pt x="10040" y="20432"/>
                </a:cubicBezTo>
                <a:lnTo>
                  <a:pt x="9939" y="20417"/>
                </a:lnTo>
                <a:lnTo>
                  <a:pt x="9939" y="20133"/>
                </a:lnTo>
                <a:lnTo>
                  <a:pt x="9939" y="19849"/>
                </a:lnTo>
                <a:lnTo>
                  <a:pt x="9947" y="19849"/>
                </a:lnTo>
                <a:lnTo>
                  <a:pt x="9947" y="19804"/>
                </a:lnTo>
                <a:lnTo>
                  <a:pt x="10009" y="19804"/>
                </a:lnTo>
                <a:cubicBezTo>
                  <a:pt x="10034" y="19804"/>
                  <a:pt x="10055" y="19817"/>
                  <a:pt x="10067" y="19834"/>
                </a:cubicBezTo>
                <a:cubicBezTo>
                  <a:pt x="10082" y="19845"/>
                  <a:pt x="10089" y="19862"/>
                  <a:pt x="10093" y="19909"/>
                </a:cubicBezTo>
                <a:cubicBezTo>
                  <a:pt x="10112" y="19946"/>
                  <a:pt x="10119" y="19897"/>
                  <a:pt x="10124" y="19654"/>
                </a:cubicBezTo>
                <a:cubicBezTo>
                  <a:pt x="10125" y="19612"/>
                  <a:pt x="10127" y="19582"/>
                  <a:pt x="10129" y="19549"/>
                </a:cubicBezTo>
                <a:cubicBezTo>
                  <a:pt x="10123" y="19476"/>
                  <a:pt x="10115" y="19452"/>
                  <a:pt x="10107" y="19504"/>
                </a:cubicBezTo>
                <a:cubicBezTo>
                  <a:pt x="10103" y="19526"/>
                  <a:pt x="10096" y="19559"/>
                  <a:pt x="10093" y="19594"/>
                </a:cubicBezTo>
                <a:cubicBezTo>
                  <a:pt x="10087" y="19677"/>
                  <a:pt x="10079" y="19701"/>
                  <a:pt x="10040" y="19699"/>
                </a:cubicBezTo>
                <a:cubicBezTo>
                  <a:pt x="10032" y="19702"/>
                  <a:pt x="10020" y="19699"/>
                  <a:pt x="10009" y="19699"/>
                </a:cubicBezTo>
                <a:lnTo>
                  <a:pt x="9947" y="19699"/>
                </a:lnTo>
                <a:lnTo>
                  <a:pt x="9947" y="19669"/>
                </a:lnTo>
                <a:lnTo>
                  <a:pt x="9939" y="19669"/>
                </a:lnTo>
                <a:lnTo>
                  <a:pt x="9939" y="19385"/>
                </a:lnTo>
                <a:lnTo>
                  <a:pt x="9939" y="19100"/>
                </a:lnTo>
                <a:lnTo>
                  <a:pt x="9947" y="19100"/>
                </a:lnTo>
                <a:lnTo>
                  <a:pt x="9947" y="19085"/>
                </a:lnTo>
                <a:lnTo>
                  <a:pt x="9974" y="19085"/>
                </a:lnTo>
                <a:lnTo>
                  <a:pt x="10018" y="19085"/>
                </a:lnTo>
                <a:cubicBezTo>
                  <a:pt x="10067" y="19075"/>
                  <a:pt x="10092" y="19078"/>
                  <a:pt x="10115" y="19130"/>
                </a:cubicBezTo>
                <a:cubicBezTo>
                  <a:pt x="10117" y="19134"/>
                  <a:pt x="10118" y="19141"/>
                  <a:pt x="10120" y="19145"/>
                </a:cubicBezTo>
                <a:cubicBezTo>
                  <a:pt x="10135" y="19169"/>
                  <a:pt x="10150" y="19204"/>
                  <a:pt x="10164" y="19265"/>
                </a:cubicBezTo>
                <a:lnTo>
                  <a:pt x="10168" y="19295"/>
                </a:lnTo>
                <a:cubicBezTo>
                  <a:pt x="10178" y="19324"/>
                  <a:pt x="10186" y="19338"/>
                  <a:pt x="10190" y="19340"/>
                </a:cubicBezTo>
                <a:cubicBezTo>
                  <a:pt x="10192" y="19339"/>
                  <a:pt x="10194" y="19341"/>
                  <a:pt x="10195" y="19340"/>
                </a:cubicBezTo>
                <a:cubicBezTo>
                  <a:pt x="10197" y="19335"/>
                  <a:pt x="10198" y="19310"/>
                  <a:pt x="10199" y="19295"/>
                </a:cubicBezTo>
                <a:lnTo>
                  <a:pt x="10199" y="19205"/>
                </a:lnTo>
                <a:lnTo>
                  <a:pt x="10199" y="19100"/>
                </a:lnTo>
                <a:cubicBezTo>
                  <a:pt x="10195" y="19063"/>
                  <a:pt x="10188" y="19031"/>
                  <a:pt x="10177" y="19010"/>
                </a:cubicBezTo>
                <a:lnTo>
                  <a:pt x="9978" y="19010"/>
                </a:lnTo>
                <a:close/>
                <a:moveTo>
                  <a:pt x="10473" y="19010"/>
                </a:moveTo>
                <a:cubicBezTo>
                  <a:pt x="10417" y="19012"/>
                  <a:pt x="10380" y="19017"/>
                  <a:pt x="10358" y="19025"/>
                </a:cubicBezTo>
                <a:cubicBezTo>
                  <a:pt x="10348" y="19032"/>
                  <a:pt x="10341" y="19034"/>
                  <a:pt x="10336" y="19040"/>
                </a:cubicBezTo>
                <a:cubicBezTo>
                  <a:pt x="10335" y="19047"/>
                  <a:pt x="10339" y="19047"/>
                  <a:pt x="10345" y="19055"/>
                </a:cubicBezTo>
                <a:cubicBezTo>
                  <a:pt x="10380" y="19103"/>
                  <a:pt x="10380" y="19134"/>
                  <a:pt x="10380" y="19744"/>
                </a:cubicBezTo>
                <a:cubicBezTo>
                  <a:pt x="10380" y="20340"/>
                  <a:pt x="10379" y="20396"/>
                  <a:pt x="10345" y="20477"/>
                </a:cubicBezTo>
                <a:cubicBezTo>
                  <a:pt x="10351" y="20504"/>
                  <a:pt x="10372" y="20522"/>
                  <a:pt x="10429" y="20522"/>
                </a:cubicBezTo>
                <a:cubicBezTo>
                  <a:pt x="10493" y="20522"/>
                  <a:pt x="10521" y="20520"/>
                  <a:pt x="10522" y="20492"/>
                </a:cubicBezTo>
                <a:cubicBezTo>
                  <a:pt x="10519" y="20484"/>
                  <a:pt x="10516" y="20471"/>
                  <a:pt x="10513" y="20462"/>
                </a:cubicBezTo>
                <a:cubicBezTo>
                  <a:pt x="10509" y="20457"/>
                  <a:pt x="10508" y="20453"/>
                  <a:pt x="10504" y="20447"/>
                </a:cubicBezTo>
                <a:cubicBezTo>
                  <a:pt x="10466" y="20398"/>
                  <a:pt x="10460" y="20373"/>
                  <a:pt x="10464" y="20133"/>
                </a:cubicBezTo>
                <a:cubicBezTo>
                  <a:pt x="10468" y="19943"/>
                  <a:pt x="10476" y="19876"/>
                  <a:pt x="10495" y="19864"/>
                </a:cubicBezTo>
                <a:cubicBezTo>
                  <a:pt x="10517" y="19802"/>
                  <a:pt x="10547" y="19905"/>
                  <a:pt x="10584" y="20163"/>
                </a:cubicBezTo>
                <a:cubicBezTo>
                  <a:pt x="10630" y="20486"/>
                  <a:pt x="10643" y="20522"/>
                  <a:pt x="10716" y="20522"/>
                </a:cubicBezTo>
                <a:cubicBezTo>
                  <a:pt x="10784" y="20522"/>
                  <a:pt x="10790" y="20500"/>
                  <a:pt x="10760" y="20417"/>
                </a:cubicBezTo>
                <a:cubicBezTo>
                  <a:pt x="10756" y="20406"/>
                  <a:pt x="10752" y="20377"/>
                  <a:pt x="10747" y="20358"/>
                </a:cubicBezTo>
                <a:cubicBezTo>
                  <a:pt x="10745" y="20351"/>
                  <a:pt x="10740" y="20350"/>
                  <a:pt x="10738" y="20343"/>
                </a:cubicBezTo>
                <a:cubicBezTo>
                  <a:pt x="10727" y="20300"/>
                  <a:pt x="10718" y="20260"/>
                  <a:pt x="10707" y="20208"/>
                </a:cubicBezTo>
                <a:cubicBezTo>
                  <a:pt x="10701" y="20179"/>
                  <a:pt x="10696" y="20151"/>
                  <a:pt x="10690" y="20118"/>
                </a:cubicBezTo>
                <a:cubicBezTo>
                  <a:pt x="10687" y="20106"/>
                  <a:pt x="10683" y="20085"/>
                  <a:pt x="10681" y="20073"/>
                </a:cubicBezTo>
                <a:lnTo>
                  <a:pt x="10632" y="19804"/>
                </a:lnTo>
                <a:lnTo>
                  <a:pt x="10632" y="19789"/>
                </a:lnTo>
                <a:lnTo>
                  <a:pt x="10623" y="19744"/>
                </a:lnTo>
                <a:lnTo>
                  <a:pt x="10672" y="19669"/>
                </a:lnTo>
                <a:cubicBezTo>
                  <a:pt x="10677" y="19660"/>
                  <a:pt x="10681" y="19651"/>
                  <a:pt x="10685" y="19639"/>
                </a:cubicBezTo>
                <a:cubicBezTo>
                  <a:pt x="10687" y="19632"/>
                  <a:pt x="10688" y="19616"/>
                  <a:pt x="10690" y="19609"/>
                </a:cubicBezTo>
                <a:cubicBezTo>
                  <a:pt x="10712" y="19505"/>
                  <a:pt x="10719" y="19353"/>
                  <a:pt x="10707" y="19235"/>
                </a:cubicBezTo>
                <a:cubicBezTo>
                  <a:pt x="10701" y="19200"/>
                  <a:pt x="10695" y="19180"/>
                  <a:pt x="10685" y="19145"/>
                </a:cubicBezTo>
                <a:cubicBezTo>
                  <a:pt x="10677" y="19116"/>
                  <a:pt x="10667" y="19088"/>
                  <a:pt x="10659" y="19070"/>
                </a:cubicBezTo>
                <a:cubicBezTo>
                  <a:pt x="10652" y="19057"/>
                  <a:pt x="10645" y="19051"/>
                  <a:pt x="10637" y="19040"/>
                </a:cubicBezTo>
                <a:cubicBezTo>
                  <a:pt x="10609" y="19013"/>
                  <a:pt x="10565" y="19008"/>
                  <a:pt x="10473" y="19010"/>
                </a:cubicBezTo>
                <a:close/>
                <a:moveTo>
                  <a:pt x="10857" y="19010"/>
                </a:moveTo>
                <a:cubicBezTo>
                  <a:pt x="10857" y="19019"/>
                  <a:pt x="10856" y="19030"/>
                  <a:pt x="10862" y="19040"/>
                </a:cubicBezTo>
                <a:cubicBezTo>
                  <a:pt x="10873" y="19062"/>
                  <a:pt x="10882" y="19099"/>
                  <a:pt x="10888" y="19145"/>
                </a:cubicBezTo>
                <a:cubicBezTo>
                  <a:pt x="10904" y="19221"/>
                  <a:pt x="10906" y="19360"/>
                  <a:pt x="10906" y="19789"/>
                </a:cubicBezTo>
                <a:cubicBezTo>
                  <a:pt x="10906" y="20294"/>
                  <a:pt x="10901" y="20370"/>
                  <a:pt x="10875" y="20432"/>
                </a:cubicBezTo>
                <a:cubicBezTo>
                  <a:pt x="10880" y="20464"/>
                  <a:pt x="10946" y="20500"/>
                  <a:pt x="11043" y="20522"/>
                </a:cubicBezTo>
                <a:cubicBezTo>
                  <a:pt x="11041" y="20508"/>
                  <a:pt x="11036" y="20491"/>
                  <a:pt x="11025" y="20462"/>
                </a:cubicBezTo>
                <a:cubicBezTo>
                  <a:pt x="10990" y="20370"/>
                  <a:pt x="10985" y="20336"/>
                  <a:pt x="10990" y="19759"/>
                </a:cubicBezTo>
                <a:cubicBezTo>
                  <a:pt x="10994" y="19173"/>
                  <a:pt x="10999" y="19138"/>
                  <a:pt x="11039" y="19070"/>
                </a:cubicBezTo>
                <a:cubicBezTo>
                  <a:pt x="11075" y="19008"/>
                  <a:pt x="11064" y="19011"/>
                  <a:pt x="10955" y="19010"/>
                </a:cubicBezTo>
                <a:cubicBezTo>
                  <a:pt x="10897" y="19010"/>
                  <a:pt x="10869" y="18999"/>
                  <a:pt x="10857" y="19010"/>
                </a:cubicBezTo>
                <a:close/>
                <a:moveTo>
                  <a:pt x="11171" y="19010"/>
                </a:moveTo>
                <a:cubicBezTo>
                  <a:pt x="11122" y="19012"/>
                  <a:pt x="11099" y="19023"/>
                  <a:pt x="11100" y="19040"/>
                </a:cubicBezTo>
                <a:cubicBezTo>
                  <a:pt x="11122" y="19068"/>
                  <a:pt x="11142" y="19104"/>
                  <a:pt x="11153" y="19145"/>
                </a:cubicBezTo>
                <a:cubicBezTo>
                  <a:pt x="11157" y="19154"/>
                  <a:pt x="11160" y="19164"/>
                  <a:pt x="11162" y="19175"/>
                </a:cubicBezTo>
                <a:cubicBezTo>
                  <a:pt x="11187" y="19277"/>
                  <a:pt x="11188" y="19450"/>
                  <a:pt x="11184" y="19879"/>
                </a:cubicBezTo>
                <a:cubicBezTo>
                  <a:pt x="11184" y="19919"/>
                  <a:pt x="11185" y="19933"/>
                  <a:pt x="11184" y="19968"/>
                </a:cubicBezTo>
                <a:cubicBezTo>
                  <a:pt x="11184" y="20313"/>
                  <a:pt x="11179" y="20424"/>
                  <a:pt x="11162" y="20462"/>
                </a:cubicBezTo>
                <a:cubicBezTo>
                  <a:pt x="11156" y="20484"/>
                  <a:pt x="11148" y="20496"/>
                  <a:pt x="11136" y="20507"/>
                </a:cubicBezTo>
                <a:cubicBezTo>
                  <a:pt x="11134" y="20508"/>
                  <a:pt x="11137" y="20521"/>
                  <a:pt x="11136" y="20522"/>
                </a:cubicBezTo>
                <a:cubicBezTo>
                  <a:pt x="11135" y="20535"/>
                  <a:pt x="11153" y="20540"/>
                  <a:pt x="11180" y="20552"/>
                </a:cubicBezTo>
                <a:cubicBezTo>
                  <a:pt x="11189" y="20553"/>
                  <a:pt x="11194" y="20552"/>
                  <a:pt x="11206" y="20552"/>
                </a:cubicBezTo>
                <a:cubicBezTo>
                  <a:pt x="11251" y="20554"/>
                  <a:pt x="11270" y="20559"/>
                  <a:pt x="11281" y="20552"/>
                </a:cubicBezTo>
                <a:cubicBezTo>
                  <a:pt x="11277" y="20541"/>
                  <a:pt x="11276" y="20537"/>
                  <a:pt x="11268" y="20522"/>
                </a:cubicBezTo>
                <a:cubicBezTo>
                  <a:pt x="11259" y="20505"/>
                  <a:pt x="11252" y="20478"/>
                  <a:pt x="11246" y="20447"/>
                </a:cubicBezTo>
                <a:cubicBezTo>
                  <a:pt x="11228" y="20396"/>
                  <a:pt x="11223" y="20298"/>
                  <a:pt x="11220" y="19983"/>
                </a:cubicBezTo>
                <a:cubicBezTo>
                  <a:pt x="11217" y="19726"/>
                  <a:pt x="11223" y="19524"/>
                  <a:pt x="11233" y="19489"/>
                </a:cubicBezTo>
                <a:cubicBezTo>
                  <a:pt x="11237" y="19477"/>
                  <a:pt x="11248" y="19480"/>
                  <a:pt x="11259" y="19504"/>
                </a:cubicBezTo>
                <a:cubicBezTo>
                  <a:pt x="11261" y="19507"/>
                  <a:pt x="11262" y="19515"/>
                  <a:pt x="11264" y="19519"/>
                </a:cubicBezTo>
                <a:cubicBezTo>
                  <a:pt x="11287" y="19566"/>
                  <a:pt x="11336" y="19726"/>
                  <a:pt x="11401" y="19953"/>
                </a:cubicBezTo>
                <a:cubicBezTo>
                  <a:pt x="11410" y="19984"/>
                  <a:pt x="11409" y="19979"/>
                  <a:pt x="11418" y="20013"/>
                </a:cubicBezTo>
                <a:cubicBezTo>
                  <a:pt x="11484" y="20242"/>
                  <a:pt x="11549" y="20437"/>
                  <a:pt x="11586" y="20537"/>
                </a:cubicBezTo>
                <a:cubicBezTo>
                  <a:pt x="11600" y="20572"/>
                  <a:pt x="11608" y="20596"/>
                  <a:pt x="11613" y="20597"/>
                </a:cubicBezTo>
                <a:cubicBezTo>
                  <a:pt x="11624" y="20548"/>
                  <a:pt x="11630" y="20349"/>
                  <a:pt x="11630" y="19864"/>
                </a:cubicBezTo>
                <a:cubicBezTo>
                  <a:pt x="11630" y="19804"/>
                  <a:pt x="11630" y="19779"/>
                  <a:pt x="11630" y="19729"/>
                </a:cubicBezTo>
                <a:cubicBezTo>
                  <a:pt x="11629" y="19644"/>
                  <a:pt x="11630" y="19583"/>
                  <a:pt x="11630" y="19519"/>
                </a:cubicBezTo>
                <a:cubicBezTo>
                  <a:pt x="11630" y="19498"/>
                  <a:pt x="11631" y="19479"/>
                  <a:pt x="11630" y="19459"/>
                </a:cubicBezTo>
                <a:cubicBezTo>
                  <a:pt x="11630" y="19453"/>
                  <a:pt x="11630" y="19450"/>
                  <a:pt x="11630" y="19444"/>
                </a:cubicBezTo>
                <a:cubicBezTo>
                  <a:pt x="11629" y="19274"/>
                  <a:pt x="11633" y="19189"/>
                  <a:pt x="11644" y="19145"/>
                </a:cubicBezTo>
                <a:cubicBezTo>
                  <a:pt x="11648" y="19117"/>
                  <a:pt x="11650" y="19109"/>
                  <a:pt x="11657" y="19100"/>
                </a:cubicBezTo>
                <a:cubicBezTo>
                  <a:pt x="11666" y="19065"/>
                  <a:pt x="11673" y="19029"/>
                  <a:pt x="11675" y="19010"/>
                </a:cubicBezTo>
                <a:cubicBezTo>
                  <a:pt x="11666" y="19001"/>
                  <a:pt x="11646" y="19009"/>
                  <a:pt x="11604" y="19010"/>
                </a:cubicBezTo>
                <a:cubicBezTo>
                  <a:pt x="11594" y="19012"/>
                  <a:pt x="11583" y="19010"/>
                  <a:pt x="11573" y="19010"/>
                </a:cubicBezTo>
                <a:cubicBezTo>
                  <a:pt x="11551" y="19011"/>
                  <a:pt x="11546" y="19022"/>
                  <a:pt x="11538" y="19025"/>
                </a:cubicBezTo>
                <a:cubicBezTo>
                  <a:pt x="11541" y="19046"/>
                  <a:pt x="11545" y="19062"/>
                  <a:pt x="11555" y="19100"/>
                </a:cubicBezTo>
                <a:cubicBezTo>
                  <a:pt x="11556" y="19103"/>
                  <a:pt x="11559" y="19112"/>
                  <a:pt x="11560" y="19115"/>
                </a:cubicBezTo>
                <a:cubicBezTo>
                  <a:pt x="11587" y="19181"/>
                  <a:pt x="11594" y="19252"/>
                  <a:pt x="11600" y="19594"/>
                </a:cubicBezTo>
                <a:cubicBezTo>
                  <a:pt x="11604" y="19832"/>
                  <a:pt x="11601" y="20051"/>
                  <a:pt x="11595" y="20073"/>
                </a:cubicBezTo>
                <a:cubicBezTo>
                  <a:pt x="11589" y="20096"/>
                  <a:pt x="11513" y="19870"/>
                  <a:pt x="11423" y="19564"/>
                </a:cubicBezTo>
                <a:lnTo>
                  <a:pt x="11259" y="19010"/>
                </a:lnTo>
                <a:lnTo>
                  <a:pt x="11171" y="19010"/>
                </a:lnTo>
                <a:close/>
                <a:moveTo>
                  <a:pt x="13755" y="19010"/>
                </a:moveTo>
                <a:cubicBezTo>
                  <a:pt x="13718" y="19012"/>
                  <a:pt x="13697" y="19016"/>
                  <a:pt x="13689" y="19025"/>
                </a:cubicBezTo>
                <a:cubicBezTo>
                  <a:pt x="13695" y="19041"/>
                  <a:pt x="13701" y="19061"/>
                  <a:pt x="13711" y="19085"/>
                </a:cubicBezTo>
                <a:cubicBezTo>
                  <a:pt x="13717" y="19100"/>
                  <a:pt x="13724" y="19116"/>
                  <a:pt x="13729" y="19130"/>
                </a:cubicBezTo>
                <a:cubicBezTo>
                  <a:pt x="13732" y="19140"/>
                  <a:pt x="13735" y="19149"/>
                  <a:pt x="13737" y="19160"/>
                </a:cubicBezTo>
                <a:cubicBezTo>
                  <a:pt x="13741" y="19177"/>
                  <a:pt x="13743" y="19213"/>
                  <a:pt x="13746" y="19235"/>
                </a:cubicBezTo>
                <a:cubicBezTo>
                  <a:pt x="13764" y="19353"/>
                  <a:pt x="13777" y="19520"/>
                  <a:pt x="13777" y="19804"/>
                </a:cubicBezTo>
                <a:cubicBezTo>
                  <a:pt x="13777" y="19934"/>
                  <a:pt x="13772" y="20039"/>
                  <a:pt x="13768" y="20133"/>
                </a:cubicBezTo>
                <a:cubicBezTo>
                  <a:pt x="13766" y="20203"/>
                  <a:pt x="13764" y="20263"/>
                  <a:pt x="13760" y="20313"/>
                </a:cubicBezTo>
                <a:cubicBezTo>
                  <a:pt x="13759" y="20318"/>
                  <a:pt x="13760" y="20337"/>
                  <a:pt x="13760" y="20343"/>
                </a:cubicBezTo>
                <a:cubicBezTo>
                  <a:pt x="13763" y="20491"/>
                  <a:pt x="13769" y="20535"/>
                  <a:pt x="13795" y="20552"/>
                </a:cubicBezTo>
                <a:cubicBezTo>
                  <a:pt x="13800" y="20556"/>
                  <a:pt x="13799" y="20549"/>
                  <a:pt x="13804" y="20552"/>
                </a:cubicBezTo>
                <a:cubicBezTo>
                  <a:pt x="13831" y="20550"/>
                  <a:pt x="13854" y="20544"/>
                  <a:pt x="13861" y="20537"/>
                </a:cubicBezTo>
                <a:cubicBezTo>
                  <a:pt x="13857" y="20526"/>
                  <a:pt x="13854" y="20524"/>
                  <a:pt x="13848" y="20507"/>
                </a:cubicBezTo>
                <a:cubicBezTo>
                  <a:pt x="13842" y="20500"/>
                  <a:pt x="13839" y="20489"/>
                  <a:pt x="13835" y="20477"/>
                </a:cubicBezTo>
                <a:cubicBezTo>
                  <a:pt x="13829" y="20462"/>
                  <a:pt x="13825" y="20435"/>
                  <a:pt x="13821" y="20402"/>
                </a:cubicBezTo>
                <a:cubicBezTo>
                  <a:pt x="13819" y="20375"/>
                  <a:pt x="13819" y="20342"/>
                  <a:pt x="13817" y="20298"/>
                </a:cubicBezTo>
                <a:cubicBezTo>
                  <a:pt x="13814" y="20223"/>
                  <a:pt x="13807" y="20118"/>
                  <a:pt x="13804" y="19968"/>
                </a:cubicBezTo>
                <a:cubicBezTo>
                  <a:pt x="13803" y="19952"/>
                  <a:pt x="13804" y="19940"/>
                  <a:pt x="13804" y="19923"/>
                </a:cubicBezTo>
                <a:cubicBezTo>
                  <a:pt x="13796" y="19732"/>
                  <a:pt x="13795" y="19568"/>
                  <a:pt x="13804" y="19504"/>
                </a:cubicBezTo>
                <a:cubicBezTo>
                  <a:pt x="13804" y="19486"/>
                  <a:pt x="13807" y="19434"/>
                  <a:pt x="13808" y="19430"/>
                </a:cubicBezTo>
                <a:cubicBezTo>
                  <a:pt x="13815" y="19407"/>
                  <a:pt x="13899" y="19662"/>
                  <a:pt x="13998" y="19998"/>
                </a:cubicBezTo>
                <a:cubicBezTo>
                  <a:pt x="14071" y="20245"/>
                  <a:pt x="14138" y="20456"/>
                  <a:pt x="14175" y="20552"/>
                </a:cubicBezTo>
                <a:cubicBezTo>
                  <a:pt x="14185" y="20575"/>
                  <a:pt x="14193" y="20597"/>
                  <a:pt x="14197" y="20597"/>
                </a:cubicBezTo>
                <a:cubicBezTo>
                  <a:pt x="14198" y="20597"/>
                  <a:pt x="14200" y="20598"/>
                  <a:pt x="14201" y="20597"/>
                </a:cubicBezTo>
                <a:cubicBezTo>
                  <a:pt x="14211" y="20536"/>
                  <a:pt x="14214" y="20330"/>
                  <a:pt x="14214" y="19909"/>
                </a:cubicBezTo>
                <a:cubicBezTo>
                  <a:pt x="14214" y="19902"/>
                  <a:pt x="14215" y="19900"/>
                  <a:pt x="14214" y="19894"/>
                </a:cubicBezTo>
                <a:cubicBezTo>
                  <a:pt x="14209" y="19641"/>
                  <a:pt x="14207" y="19482"/>
                  <a:pt x="14210" y="19370"/>
                </a:cubicBezTo>
                <a:cubicBezTo>
                  <a:pt x="14211" y="19187"/>
                  <a:pt x="14220" y="19135"/>
                  <a:pt x="14241" y="19085"/>
                </a:cubicBezTo>
                <a:cubicBezTo>
                  <a:pt x="14243" y="19080"/>
                  <a:pt x="14244" y="19075"/>
                  <a:pt x="14245" y="19070"/>
                </a:cubicBezTo>
                <a:cubicBezTo>
                  <a:pt x="14250" y="19050"/>
                  <a:pt x="14257" y="19039"/>
                  <a:pt x="14259" y="19025"/>
                </a:cubicBezTo>
                <a:cubicBezTo>
                  <a:pt x="14254" y="19013"/>
                  <a:pt x="14228" y="19011"/>
                  <a:pt x="14192" y="19010"/>
                </a:cubicBezTo>
                <a:cubicBezTo>
                  <a:pt x="14180" y="19013"/>
                  <a:pt x="14169" y="19010"/>
                  <a:pt x="14157" y="19010"/>
                </a:cubicBezTo>
                <a:cubicBezTo>
                  <a:pt x="14133" y="19011"/>
                  <a:pt x="14130" y="19022"/>
                  <a:pt x="14122" y="19025"/>
                </a:cubicBezTo>
                <a:cubicBezTo>
                  <a:pt x="14125" y="19046"/>
                  <a:pt x="14129" y="19062"/>
                  <a:pt x="14139" y="19100"/>
                </a:cubicBezTo>
                <a:cubicBezTo>
                  <a:pt x="14168" y="19160"/>
                  <a:pt x="14175" y="19229"/>
                  <a:pt x="14179" y="19519"/>
                </a:cubicBezTo>
                <a:cubicBezTo>
                  <a:pt x="14179" y="19532"/>
                  <a:pt x="14179" y="19537"/>
                  <a:pt x="14179" y="19549"/>
                </a:cubicBezTo>
                <a:cubicBezTo>
                  <a:pt x="14179" y="19555"/>
                  <a:pt x="14179" y="19559"/>
                  <a:pt x="14179" y="19564"/>
                </a:cubicBezTo>
                <a:cubicBezTo>
                  <a:pt x="14186" y="19783"/>
                  <a:pt x="14183" y="19986"/>
                  <a:pt x="14175" y="20013"/>
                </a:cubicBezTo>
                <a:cubicBezTo>
                  <a:pt x="14172" y="20023"/>
                  <a:pt x="14162" y="20002"/>
                  <a:pt x="14148" y="19968"/>
                </a:cubicBezTo>
                <a:cubicBezTo>
                  <a:pt x="14123" y="19933"/>
                  <a:pt x="14081" y="19786"/>
                  <a:pt x="14007" y="19534"/>
                </a:cubicBezTo>
                <a:lnTo>
                  <a:pt x="13901" y="19175"/>
                </a:lnTo>
                <a:cubicBezTo>
                  <a:pt x="13870" y="19086"/>
                  <a:pt x="13843" y="19042"/>
                  <a:pt x="13821" y="19010"/>
                </a:cubicBezTo>
                <a:lnTo>
                  <a:pt x="13755" y="19010"/>
                </a:lnTo>
                <a:close/>
                <a:moveTo>
                  <a:pt x="15054" y="19010"/>
                </a:moveTo>
                <a:cubicBezTo>
                  <a:pt x="15016" y="19011"/>
                  <a:pt x="14990" y="19022"/>
                  <a:pt x="14961" y="19025"/>
                </a:cubicBezTo>
                <a:lnTo>
                  <a:pt x="14904" y="19040"/>
                </a:lnTo>
                <a:lnTo>
                  <a:pt x="14912" y="19669"/>
                </a:lnTo>
                <a:cubicBezTo>
                  <a:pt x="14917" y="20041"/>
                  <a:pt x="14909" y="20271"/>
                  <a:pt x="14895" y="20373"/>
                </a:cubicBezTo>
                <a:cubicBezTo>
                  <a:pt x="14892" y="20423"/>
                  <a:pt x="14887" y="20460"/>
                  <a:pt x="14881" y="20477"/>
                </a:cubicBezTo>
                <a:cubicBezTo>
                  <a:pt x="14887" y="20521"/>
                  <a:pt x="14940" y="20522"/>
                  <a:pt x="15080" y="20507"/>
                </a:cubicBezTo>
                <a:cubicBezTo>
                  <a:pt x="15292" y="20485"/>
                  <a:pt x="15293" y="20473"/>
                  <a:pt x="15301" y="20283"/>
                </a:cubicBezTo>
                <a:lnTo>
                  <a:pt x="15310" y="20178"/>
                </a:lnTo>
                <a:cubicBezTo>
                  <a:pt x="15302" y="20165"/>
                  <a:pt x="15282" y="20204"/>
                  <a:pt x="15253" y="20298"/>
                </a:cubicBezTo>
                <a:cubicBezTo>
                  <a:pt x="15251" y="20302"/>
                  <a:pt x="15249" y="20308"/>
                  <a:pt x="15248" y="20313"/>
                </a:cubicBezTo>
                <a:cubicBezTo>
                  <a:pt x="15223" y="20409"/>
                  <a:pt x="15211" y="20446"/>
                  <a:pt x="15169" y="20447"/>
                </a:cubicBezTo>
                <a:cubicBezTo>
                  <a:pt x="15154" y="20450"/>
                  <a:pt x="15138" y="20437"/>
                  <a:pt x="15116" y="20432"/>
                </a:cubicBezTo>
                <a:lnTo>
                  <a:pt x="15054" y="20432"/>
                </a:lnTo>
                <a:lnTo>
                  <a:pt x="15014" y="20417"/>
                </a:lnTo>
                <a:lnTo>
                  <a:pt x="15014" y="20118"/>
                </a:lnTo>
                <a:lnTo>
                  <a:pt x="15014" y="19804"/>
                </a:lnTo>
                <a:lnTo>
                  <a:pt x="15076" y="19789"/>
                </a:lnTo>
                <a:cubicBezTo>
                  <a:pt x="15115" y="19778"/>
                  <a:pt x="15135" y="19794"/>
                  <a:pt x="15155" y="19864"/>
                </a:cubicBezTo>
                <a:cubicBezTo>
                  <a:pt x="15162" y="19882"/>
                  <a:pt x="15166" y="19907"/>
                  <a:pt x="15173" y="19938"/>
                </a:cubicBezTo>
                <a:cubicBezTo>
                  <a:pt x="15176" y="19951"/>
                  <a:pt x="15180" y="19959"/>
                  <a:pt x="15182" y="19968"/>
                </a:cubicBezTo>
                <a:cubicBezTo>
                  <a:pt x="15188" y="19986"/>
                  <a:pt x="15191" y="20005"/>
                  <a:pt x="15195" y="20013"/>
                </a:cubicBezTo>
                <a:cubicBezTo>
                  <a:pt x="15199" y="19995"/>
                  <a:pt x="15200" y="19920"/>
                  <a:pt x="15200" y="19759"/>
                </a:cubicBezTo>
                <a:cubicBezTo>
                  <a:pt x="15199" y="19472"/>
                  <a:pt x="15200" y="19450"/>
                  <a:pt x="15177" y="19549"/>
                </a:cubicBezTo>
                <a:cubicBezTo>
                  <a:pt x="15175" y="19564"/>
                  <a:pt x="15171" y="19575"/>
                  <a:pt x="15169" y="19594"/>
                </a:cubicBezTo>
                <a:cubicBezTo>
                  <a:pt x="15154" y="19720"/>
                  <a:pt x="15147" y="19729"/>
                  <a:pt x="15085" y="19714"/>
                </a:cubicBezTo>
                <a:lnTo>
                  <a:pt x="15014" y="19699"/>
                </a:lnTo>
                <a:lnTo>
                  <a:pt x="15014" y="19400"/>
                </a:lnTo>
                <a:cubicBezTo>
                  <a:pt x="15014" y="19283"/>
                  <a:pt x="15017" y="19198"/>
                  <a:pt x="15023" y="19145"/>
                </a:cubicBezTo>
                <a:lnTo>
                  <a:pt x="15023" y="19100"/>
                </a:lnTo>
                <a:lnTo>
                  <a:pt x="15032" y="19100"/>
                </a:lnTo>
                <a:cubicBezTo>
                  <a:pt x="15046" y="19058"/>
                  <a:pt x="15077" y="19049"/>
                  <a:pt x="15124" y="19070"/>
                </a:cubicBezTo>
                <a:cubicBezTo>
                  <a:pt x="15155" y="19068"/>
                  <a:pt x="15174" y="19081"/>
                  <a:pt x="15191" y="19115"/>
                </a:cubicBezTo>
                <a:cubicBezTo>
                  <a:pt x="15214" y="19143"/>
                  <a:pt x="15230" y="19184"/>
                  <a:pt x="15239" y="19250"/>
                </a:cubicBezTo>
                <a:cubicBezTo>
                  <a:pt x="15249" y="19280"/>
                  <a:pt x="15260" y="19314"/>
                  <a:pt x="15266" y="19325"/>
                </a:cubicBezTo>
                <a:cubicBezTo>
                  <a:pt x="15291" y="19235"/>
                  <a:pt x="15282" y="19085"/>
                  <a:pt x="15253" y="19010"/>
                </a:cubicBezTo>
                <a:lnTo>
                  <a:pt x="15054" y="19010"/>
                </a:lnTo>
                <a:close/>
                <a:moveTo>
                  <a:pt x="15548" y="19010"/>
                </a:moveTo>
                <a:cubicBezTo>
                  <a:pt x="15492" y="19012"/>
                  <a:pt x="15457" y="19018"/>
                  <a:pt x="15434" y="19025"/>
                </a:cubicBezTo>
                <a:cubicBezTo>
                  <a:pt x="15426" y="19031"/>
                  <a:pt x="15419" y="19034"/>
                  <a:pt x="15416" y="19040"/>
                </a:cubicBezTo>
                <a:cubicBezTo>
                  <a:pt x="15417" y="19051"/>
                  <a:pt x="15417" y="19056"/>
                  <a:pt x="15420" y="19070"/>
                </a:cubicBezTo>
                <a:cubicBezTo>
                  <a:pt x="15421" y="19072"/>
                  <a:pt x="15420" y="19083"/>
                  <a:pt x="15420" y="19085"/>
                </a:cubicBezTo>
                <a:cubicBezTo>
                  <a:pt x="15425" y="19093"/>
                  <a:pt x="15431" y="19102"/>
                  <a:pt x="15434" y="19115"/>
                </a:cubicBezTo>
                <a:cubicBezTo>
                  <a:pt x="15452" y="19166"/>
                  <a:pt x="15456" y="19282"/>
                  <a:pt x="15456" y="19759"/>
                </a:cubicBezTo>
                <a:cubicBezTo>
                  <a:pt x="15456" y="20228"/>
                  <a:pt x="15452" y="20343"/>
                  <a:pt x="15434" y="20417"/>
                </a:cubicBezTo>
                <a:lnTo>
                  <a:pt x="15434" y="20522"/>
                </a:lnTo>
                <a:lnTo>
                  <a:pt x="15526" y="20522"/>
                </a:lnTo>
                <a:cubicBezTo>
                  <a:pt x="15577" y="20522"/>
                  <a:pt x="15593" y="20518"/>
                  <a:pt x="15593" y="20492"/>
                </a:cubicBezTo>
                <a:cubicBezTo>
                  <a:pt x="15591" y="20489"/>
                  <a:pt x="15590" y="20481"/>
                  <a:pt x="15588" y="20477"/>
                </a:cubicBezTo>
                <a:cubicBezTo>
                  <a:pt x="15554" y="20414"/>
                  <a:pt x="15544" y="20372"/>
                  <a:pt x="15544" y="20238"/>
                </a:cubicBezTo>
                <a:cubicBezTo>
                  <a:pt x="15542" y="20195"/>
                  <a:pt x="15538" y="20141"/>
                  <a:pt x="15540" y="20088"/>
                </a:cubicBezTo>
                <a:cubicBezTo>
                  <a:pt x="15541" y="20035"/>
                  <a:pt x="15545" y="20003"/>
                  <a:pt x="15548" y="19968"/>
                </a:cubicBezTo>
                <a:cubicBezTo>
                  <a:pt x="15550" y="19891"/>
                  <a:pt x="15554" y="19831"/>
                  <a:pt x="15557" y="19819"/>
                </a:cubicBezTo>
                <a:cubicBezTo>
                  <a:pt x="15566" y="19790"/>
                  <a:pt x="15580" y="19802"/>
                  <a:pt x="15593" y="19834"/>
                </a:cubicBezTo>
                <a:cubicBezTo>
                  <a:pt x="15597" y="19839"/>
                  <a:pt x="15597" y="19850"/>
                  <a:pt x="15601" y="19864"/>
                </a:cubicBezTo>
                <a:cubicBezTo>
                  <a:pt x="15602" y="19867"/>
                  <a:pt x="15605" y="19875"/>
                  <a:pt x="15606" y="19879"/>
                </a:cubicBezTo>
                <a:cubicBezTo>
                  <a:pt x="15610" y="19893"/>
                  <a:pt x="15614" y="19915"/>
                  <a:pt x="15619" y="19938"/>
                </a:cubicBezTo>
                <a:cubicBezTo>
                  <a:pt x="15635" y="20009"/>
                  <a:pt x="15655" y="20102"/>
                  <a:pt x="15672" y="20223"/>
                </a:cubicBezTo>
                <a:lnTo>
                  <a:pt x="15694" y="20388"/>
                </a:lnTo>
                <a:cubicBezTo>
                  <a:pt x="15718" y="20503"/>
                  <a:pt x="15736" y="20522"/>
                  <a:pt x="15783" y="20522"/>
                </a:cubicBezTo>
                <a:lnTo>
                  <a:pt x="15858" y="20522"/>
                </a:lnTo>
                <a:lnTo>
                  <a:pt x="15853" y="20492"/>
                </a:lnTo>
                <a:cubicBezTo>
                  <a:pt x="15836" y="20451"/>
                  <a:pt x="15800" y="20295"/>
                  <a:pt x="15769" y="20133"/>
                </a:cubicBezTo>
                <a:lnTo>
                  <a:pt x="15738" y="19983"/>
                </a:lnTo>
                <a:cubicBezTo>
                  <a:pt x="15729" y="19938"/>
                  <a:pt x="15721" y="19894"/>
                  <a:pt x="15716" y="19864"/>
                </a:cubicBezTo>
                <a:lnTo>
                  <a:pt x="15707" y="19819"/>
                </a:lnTo>
                <a:lnTo>
                  <a:pt x="15707" y="19804"/>
                </a:lnTo>
                <a:cubicBezTo>
                  <a:pt x="15708" y="19750"/>
                  <a:pt x="15721" y="19718"/>
                  <a:pt x="15743" y="19669"/>
                </a:cubicBezTo>
                <a:cubicBezTo>
                  <a:pt x="15761" y="19628"/>
                  <a:pt x="15774" y="19565"/>
                  <a:pt x="15783" y="19489"/>
                </a:cubicBezTo>
                <a:cubicBezTo>
                  <a:pt x="15785" y="19468"/>
                  <a:pt x="15791" y="19436"/>
                  <a:pt x="15791" y="19415"/>
                </a:cubicBezTo>
                <a:cubicBezTo>
                  <a:pt x="15792" y="19403"/>
                  <a:pt x="15791" y="19396"/>
                  <a:pt x="15791" y="19385"/>
                </a:cubicBezTo>
                <a:cubicBezTo>
                  <a:pt x="15791" y="19368"/>
                  <a:pt x="15792" y="19355"/>
                  <a:pt x="15791" y="19340"/>
                </a:cubicBezTo>
                <a:cubicBezTo>
                  <a:pt x="15791" y="19323"/>
                  <a:pt x="15788" y="19311"/>
                  <a:pt x="15787" y="19295"/>
                </a:cubicBezTo>
                <a:cubicBezTo>
                  <a:pt x="15776" y="19164"/>
                  <a:pt x="15739" y="19076"/>
                  <a:pt x="15681" y="19025"/>
                </a:cubicBezTo>
                <a:cubicBezTo>
                  <a:pt x="15652" y="19015"/>
                  <a:pt x="15614" y="19009"/>
                  <a:pt x="15548" y="19010"/>
                </a:cubicBezTo>
                <a:close/>
                <a:moveTo>
                  <a:pt x="13221" y="19025"/>
                </a:moveTo>
                <a:cubicBezTo>
                  <a:pt x="13203" y="19037"/>
                  <a:pt x="13196" y="19050"/>
                  <a:pt x="13203" y="19070"/>
                </a:cubicBezTo>
                <a:cubicBezTo>
                  <a:pt x="13216" y="19092"/>
                  <a:pt x="13224" y="19140"/>
                  <a:pt x="13229" y="19205"/>
                </a:cubicBezTo>
                <a:cubicBezTo>
                  <a:pt x="13230" y="19211"/>
                  <a:pt x="13229" y="19214"/>
                  <a:pt x="13229" y="19220"/>
                </a:cubicBezTo>
                <a:cubicBezTo>
                  <a:pt x="13232" y="19259"/>
                  <a:pt x="13236" y="19307"/>
                  <a:pt x="13238" y="19370"/>
                </a:cubicBezTo>
                <a:cubicBezTo>
                  <a:pt x="13240" y="19414"/>
                  <a:pt x="13241" y="19501"/>
                  <a:pt x="13243" y="19564"/>
                </a:cubicBezTo>
                <a:cubicBezTo>
                  <a:pt x="13251" y="19777"/>
                  <a:pt x="13251" y="20004"/>
                  <a:pt x="13247" y="20178"/>
                </a:cubicBezTo>
                <a:cubicBezTo>
                  <a:pt x="13247" y="20206"/>
                  <a:pt x="13248" y="20229"/>
                  <a:pt x="13247" y="20253"/>
                </a:cubicBezTo>
                <a:cubicBezTo>
                  <a:pt x="13245" y="20294"/>
                  <a:pt x="13241" y="20332"/>
                  <a:pt x="13238" y="20358"/>
                </a:cubicBezTo>
                <a:cubicBezTo>
                  <a:pt x="13236" y="20378"/>
                  <a:pt x="13237" y="20387"/>
                  <a:pt x="13234" y="20402"/>
                </a:cubicBezTo>
                <a:cubicBezTo>
                  <a:pt x="13211" y="20502"/>
                  <a:pt x="13231" y="20522"/>
                  <a:pt x="13411" y="20522"/>
                </a:cubicBezTo>
                <a:cubicBezTo>
                  <a:pt x="13605" y="20522"/>
                  <a:pt x="13619" y="20504"/>
                  <a:pt x="13631" y="20343"/>
                </a:cubicBezTo>
                <a:cubicBezTo>
                  <a:pt x="13634" y="20304"/>
                  <a:pt x="13635" y="20281"/>
                  <a:pt x="13636" y="20253"/>
                </a:cubicBezTo>
                <a:cubicBezTo>
                  <a:pt x="13635" y="20123"/>
                  <a:pt x="13622" y="20145"/>
                  <a:pt x="13583" y="20313"/>
                </a:cubicBezTo>
                <a:cubicBezTo>
                  <a:pt x="13552" y="20444"/>
                  <a:pt x="13536" y="20448"/>
                  <a:pt x="13450" y="20432"/>
                </a:cubicBezTo>
                <a:lnTo>
                  <a:pt x="13446" y="20432"/>
                </a:lnTo>
                <a:lnTo>
                  <a:pt x="13344" y="20417"/>
                </a:lnTo>
                <a:lnTo>
                  <a:pt x="13340" y="20163"/>
                </a:lnTo>
                <a:cubicBezTo>
                  <a:pt x="13338" y="20025"/>
                  <a:pt x="13344" y="19887"/>
                  <a:pt x="13353" y="19849"/>
                </a:cubicBezTo>
                <a:cubicBezTo>
                  <a:pt x="13375" y="19753"/>
                  <a:pt x="13425" y="19754"/>
                  <a:pt x="13464" y="19834"/>
                </a:cubicBezTo>
                <a:cubicBezTo>
                  <a:pt x="13465" y="19835"/>
                  <a:pt x="13467" y="19847"/>
                  <a:pt x="13468" y="19849"/>
                </a:cubicBezTo>
                <a:cubicBezTo>
                  <a:pt x="13480" y="19862"/>
                  <a:pt x="13492" y="19888"/>
                  <a:pt x="13499" y="19923"/>
                </a:cubicBezTo>
                <a:cubicBezTo>
                  <a:pt x="13501" y="19931"/>
                  <a:pt x="13501" y="19929"/>
                  <a:pt x="13503" y="19938"/>
                </a:cubicBezTo>
                <a:cubicBezTo>
                  <a:pt x="13508" y="19958"/>
                  <a:pt x="13509" y="19970"/>
                  <a:pt x="13512" y="19983"/>
                </a:cubicBezTo>
                <a:cubicBezTo>
                  <a:pt x="13518" y="19973"/>
                  <a:pt x="13525" y="19902"/>
                  <a:pt x="13530" y="19774"/>
                </a:cubicBezTo>
                <a:lnTo>
                  <a:pt x="13530" y="19744"/>
                </a:lnTo>
                <a:cubicBezTo>
                  <a:pt x="13530" y="19619"/>
                  <a:pt x="13527" y="19588"/>
                  <a:pt x="13525" y="19549"/>
                </a:cubicBezTo>
                <a:cubicBezTo>
                  <a:pt x="13523" y="19524"/>
                  <a:pt x="13524" y="19500"/>
                  <a:pt x="13521" y="19489"/>
                </a:cubicBezTo>
                <a:cubicBezTo>
                  <a:pt x="13517" y="19503"/>
                  <a:pt x="13511" y="19533"/>
                  <a:pt x="13503" y="19579"/>
                </a:cubicBezTo>
                <a:cubicBezTo>
                  <a:pt x="13481" y="19717"/>
                  <a:pt x="13471" y="19729"/>
                  <a:pt x="13411" y="19714"/>
                </a:cubicBezTo>
                <a:lnTo>
                  <a:pt x="13340" y="19699"/>
                </a:lnTo>
                <a:lnTo>
                  <a:pt x="13340" y="19430"/>
                </a:lnTo>
                <a:cubicBezTo>
                  <a:pt x="13340" y="19296"/>
                  <a:pt x="13347" y="19202"/>
                  <a:pt x="13358" y="19145"/>
                </a:cubicBezTo>
                <a:lnTo>
                  <a:pt x="13358" y="19100"/>
                </a:lnTo>
                <a:lnTo>
                  <a:pt x="13375" y="19085"/>
                </a:lnTo>
                <a:cubicBezTo>
                  <a:pt x="13392" y="19058"/>
                  <a:pt x="13416" y="19057"/>
                  <a:pt x="13450" y="19070"/>
                </a:cubicBezTo>
                <a:cubicBezTo>
                  <a:pt x="13495" y="19064"/>
                  <a:pt x="13520" y="19091"/>
                  <a:pt x="13543" y="19160"/>
                </a:cubicBezTo>
                <a:cubicBezTo>
                  <a:pt x="13549" y="19173"/>
                  <a:pt x="13552" y="19187"/>
                  <a:pt x="13556" y="19205"/>
                </a:cubicBezTo>
                <a:cubicBezTo>
                  <a:pt x="13571" y="19258"/>
                  <a:pt x="13583" y="19287"/>
                  <a:pt x="13592" y="19310"/>
                </a:cubicBezTo>
                <a:cubicBezTo>
                  <a:pt x="13598" y="19287"/>
                  <a:pt x="13599" y="19246"/>
                  <a:pt x="13596" y="19175"/>
                </a:cubicBezTo>
                <a:cubicBezTo>
                  <a:pt x="13593" y="19101"/>
                  <a:pt x="13589" y="19066"/>
                  <a:pt x="13570" y="19040"/>
                </a:cubicBezTo>
                <a:lnTo>
                  <a:pt x="13380" y="19025"/>
                </a:lnTo>
                <a:cubicBezTo>
                  <a:pt x="13291" y="19020"/>
                  <a:pt x="13250" y="19019"/>
                  <a:pt x="13221" y="19025"/>
                </a:cubicBezTo>
                <a:close/>
                <a:moveTo>
                  <a:pt x="10508" y="19085"/>
                </a:moveTo>
                <a:cubicBezTo>
                  <a:pt x="10523" y="19078"/>
                  <a:pt x="10546" y="19092"/>
                  <a:pt x="10570" y="19145"/>
                </a:cubicBezTo>
                <a:cubicBezTo>
                  <a:pt x="10621" y="19257"/>
                  <a:pt x="10623" y="19473"/>
                  <a:pt x="10579" y="19609"/>
                </a:cubicBezTo>
                <a:cubicBezTo>
                  <a:pt x="10547" y="19708"/>
                  <a:pt x="10506" y="19736"/>
                  <a:pt x="10486" y="19669"/>
                </a:cubicBezTo>
                <a:cubicBezTo>
                  <a:pt x="10480" y="19648"/>
                  <a:pt x="10473" y="19508"/>
                  <a:pt x="10473" y="19370"/>
                </a:cubicBezTo>
                <a:cubicBezTo>
                  <a:pt x="10473" y="19185"/>
                  <a:pt x="10484" y="19097"/>
                  <a:pt x="10508" y="19085"/>
                </a:cubicBezTo>
                <a:close/>
                <a:moveTo>
                  <a:pt x="15588" y="19100"/>
                </a:moveTo>
                <a:cubicBezTo>
                  <a:pt x="15613" y="19100"/>
                  <a:pt x="15643" y="19157"/>
                  <a:pt x="15663" y="19250"/>
                </a:cubicBezTo>
                <a:cubicBezTo>
                  <a:pt x="15696" y="19397"/>
                  <a:pt x="15699" y="19410"/>
                  <a:pt x="15672" y="19549"/>
                </a:cubicBezTo>
                <a:cubicBezTo>
                  <a:pt x="15641" y="19711"/>
                  <a:pt x="15564" y="19760"/>
                  <a:pt x="15548" y="19624"/>
                </a:cubicBezTo>
                <a:cubicBezTo>
                  <a:pt x="15543" y="19580"/>
                  <a:pt x="15541" y="19447"/>
                  <a:pt x="15544" y="19325"/>
                </a:cubicBezTo>
                <a:cubicBezTo>
                  <a:pt x="15549" y="19134"/>
                  <a:pt x="15553" y="19100"/>
                  <a:pt x="15588" y="1910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F829C790EEF46BF4B74D4DA50A554" ma:contentTypeVersion="16" ma:contentTypeDescription="Create a new document." ma:contentTypeScope="" ma:versionID="1f3e6562e4b8f38fdbc5a563aa553be9">
  <xsd:schema xmlns:xsd="http://www.w3.org/2001/XMLSchema" xmlns:xs="http://www.w3.org/2001/XMLSchema" xmlns:p="http://schemas.microsoft.com/office/2006/metadata/properties" xmlns:ns2="b11a480d-c7c3-4ce7-91d7-849c66424aa4" xmlns:ns3="6fd68bdf-de01-4192-90f0-4348b5af29c4" targetNamespace="http://schemas.microsoft.com/office/2006/metadata/properties" ma:root="true" ma:fieldsID="5cf465ad4ffddf351b26fff20356c92d" ns2:_="" ns3:_="">
    <xsd:import namespace="b11a480d-c7c3-4ce7-91d7-849c66424aa4"/>
    <xsd:import namespace="6fd68bdf-de01-4192-90f0-4348b5af29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a480d-c7c3-4ce7-91d7-849c66424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68bdf-de01-4192-90f0-4348b5af2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2dd14ba-689f-4af7-8baa-8db4cc7ad08f}" ma:internalName="TaxCatchAll" ma:showField="CatchAllData" ma:web="6fd68bdf-de01-4192-90f0-4348b5af29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1a480d-c7c3-4ce7-91d7-849c66424aa4">
      <Terms xmlns="http://schemas.microsoft.com/office/infopath/2007/PartnerControls"/>
    </lcf76f155ced4ddcb4097134ff3c332f>
    <TaxCatchAll xmlns="6fd68bdf-de01-4192-90f0-4348b5af29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D1210E-FD9B-4001-BB74-793166746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a480d-c7c3-4ce7-91d7-849c66424aa4"/>
    <ds:schemaRef ds:uri="6fd68bdf-de01-4192-90f0-4348b5af29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F2791-B01E-4C94-903D-146339DB9484}">
  <ds:schemaRefs>
    <ds:schemaRef ds:uri="http://schemas.microsoft.com/office/2006/metadata/properties"/>
    <ds:schemaRef ds:uri="http://schemas.microsoft.com/office/infopath/2007/PartnerControls"/>
    <ds:schemaRef ds:uri="b11a480d-c7c3-4ce7-91d7-849c66424aa4"/>
    <ds:schemaRef ds:uri="6fd68bdf-de01-4192-90f0-4348b5af29c4"/>
  </ds:schemaRefs>
</ds:datastoreItem>
</file>

<file path=customXml/itemProps3.xml><?xml version="1.0" encoding="utf-8"?>
<ds:datastoreItem xmlns:ds="http://schemas.openxmlformats.org/officeDocument/2006/customXml" ds:itemID="{DC52A6B0-5A89-4241-A497-01369F717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Sitka Subheading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Divya Abhat</cp:lastModifiedBy>
  <cp:revision>1</cp:revision>
  <dcterms:modified xsi:type="dcterms:W3CDTF">2024-05-16T01:40:16Z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0x0101000FAF829C790EEF46BF4B74D4DA50A554</vt:lpwstr>
  </property>
</Properties>
</file>