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5" autoAdjust="0"/>
    <p:restoredTop sz="92251" autoAdjust="0"/>
  </p:normalViewPr>
  <p:slideViewPr>
    <p:cSldViewPr snapToGrid="0" snapToObjects="1">
      <p:cViewPr>
        <p:scale>
          <a:sx n="100" d="100"/>
          <a:sy n="100" d="100"/>
        </p:scale>
        <p:origin x="-25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42197-B1A8-E24F-85F4-3480DAA82B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E0FD5-86F6-FE4F-8511-A85B8C45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E0FD5-86F6-FE4F-8511-A85B8C45E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856" y="235572"/>
            <a:ext cx="5797964" cy="803867"/>
          </a:xfrm>
        </p:spPr>
        <p:txBody>
          <a:bodyPr anchor="ctr"/>
          <a:lstStyle/>
          <a:p>
            <a:r>
              <a:rPr lang="en-US" sz="1800" b="1" dirty="0" smtClean="0"/>
              <a:t>The Imaging and Analysis Center has </a:t>
            </a:r>
            <a:r>
              <a:rPr lang="en-US" sz="1800" b="1" dirty="0"/>
              <a:t>long standing partnership with industry </a:t>
            </a:r>
            <a:r>
              <a:rPr lang="en-US" sz="1800" b="1" dirty="0" smtClean="0"/>
              <a:t>and other institutions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Princeton University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291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Princeton Center for Complex Materials: DMR-1420541</a:t>
            </a:r>
            <a:r>
              <a:rPr lang="is-IS" sz="1200" dirty="0"/>
              <a:t> 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84830"/>
            <a:ext cx="33467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Nan Yao,  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0310" y="1121419"/>
            <a:ext cx="339969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350" dirty="0" smtClean="0"/>
              <a:t>The </a:t>
            </a:r>
            <a:r>
              <a:rPr lang="en-US" sz="1350" dirty="0"/>
              <a:t>Imaging and Analysis </a:t>
            </a:r>
            <a:r>
              <a:rPr lang="en-US" sz="1350" dirty="0" smtClean="0"/>
              <a:t>Center (IAC) </a:t>
            </a:r>
            <a:r>
              <a:rPr lang="en-US" sz="1350" dirty="0"/>
              <a:t>supported by PCCM is a world-leading facility for materials characterization. It is a critical resource to our industrial user community. The advanced instrumentation and expertise in the IAC </a:t>
            </a:r>
            <a:r>
              <a:rPr lang="en-US" sz="1350" dirty="0" smtClean="0"/>
              <a:t>provide </a:t>
            </a:r>
            <a:r>
              <a:rPr lang="en-US" sz="1350" dirty="0"/>
              <a:t>ultimate opportunity for us to actively interact with industrial scientists. IAC conducts a series of short courses (required for instrument access), which involve direct experimental demonstrations and hands-on instruction, ranging from basic sample preparation devices to high-end electron microscopes. These 2-6 hour courses are offered regularly and frequently, every month, and are open to all industrial scientists. 8 industry organizations have joined IAC this past year including Gemological Institute of America, Inc., EAG Laboratories, Electronic Material Analysis, Integra Life Sciences, </a:t>
            </a:r>
            <a:r>
              <a:rPr lang="en-US" sz="1350" dirty="0" err="1"/>
              <a:t>Kashiv</a:t>
            </a:r>
            <a:r>
              <a:rPr lang="en-US" sz="1350" dirty="0"/>
              <a:t> Pharma </a:t>
            </a:r>
            <a:r>
              <a:rPr lang="en-US" sz="1350" dirty="0" smtClean="0"/>
              <a:t>LLC, etc. </a:t>
            </a:r>
            <a:r>
              <a:rPr lang="en-US" sz="1350" dirty="0"/>
              <a:t>There have been over 700 industrial scientists from more than 100 companies utilized instruments in the IAC.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7250" y="5450316"/>
            <a:ext cx="57785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dirty="0" smtClean="0">
                <a:latin typeface="Arial" charset="0"/>
                <a:ea typeface="Arial" charset="0"/>
                <a:cs typeface="Arial" charset="0"/>
              </a:rPr>
              <a:t>We have helped </a:t>
            </a:r>
            <a:r>
              <a:rPr lang="en-US" sz="1350" dirty="0" smtClean="0">
                <a:latin typeface="Arial" charset="0"/>
                <a:ea typeface="Arial" charset="0"/>
                <a:cs typeface="Arial" charset="0"/>
              </a:rPr>
              <a:t>industrial 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partners to many innovations and new product developments. </a:t>
            </a:r>
            <a:r>
              <a:rPr lang="en-US" sz="1350" dirty="0" smtClean="0">
                <a:latin typeface="Arial" charset="0"/>
                <a:ea typeface="Arial" charset="0"/>
                <a:cs typeface="Arial" charset="0"/>
              </a:rPr>
              <a:t>We would like to continue our efforts of developing IAC 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as </a:t>
            </a:r>
            <a:r>
              <a:rPr lang="en-US" sz="1350" dirty="0" smtClean="0">
                <a:latin typeface="Arial" charset="0"/>
                <a:ea typeface="Arial" charset="0"/>
                <a:cs typeface="Arial" charset="0"/>
              </a:rPr>
              <a:t>an engine 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1350" dirty="0" smtClean="0">
                <a:latin typeface="Arial" charset="0"/>
                <a:ea typeface="Arial" charset="0"/>
                <a:cs typeface="Arial" charset="0"/>
              </a:rPr>
              <a:t>education, innovation 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and economic </a:t>
            </a:r>
            <a:r>
              <a:rPr lang="en-US" sz="1350" dirty="0" smtClean="0">
                <a:latin typeface="Arial" charset="0"/>
                <a:ea typeface="Arial" charset="0"/>
                <a:cs typeface="Arial" charset="0"/>
              </a:rPr>
              <a:t>growth.</a:t>
            </a:r>
            <a:endParaRPr lang="en-US" sz="135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55" y="1586991"/>
            <a:ext cx="5521278" cy="37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11779</TotalTime>
  <Words>218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The Imaging and Analysis Center has long standing partnership with industry and other institutions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2014</cp:lastModifiedBy>
  <cp:revision>34</cp:revision>
  <cp:lastPrinted>2016-08-01T15:14:13Z</cp:lastPrinted>
  <dcterms:created xsi:type="dcterms:W3CDTF">2016-07-19T18:16:54Z</dcterms:created>
  <dcterms:modified xsi:type="dcterms:W3CDTF">2017-05-17T14:19:35Z</dcterms:modified>
</cp:coreProperties>
</file>