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sldIdLst>
    <p:sldId id="259" r:id="rId2"/>
  </p:sldIdLst>
  <p:sldSz cx="9144000" cy="6858000" type="screen4x3"/>
  <p:notesSz cx="7010400" cy="9296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1136" autoAdjust="0"/>
    <p:restoredTop sz="94694"/>
  </p:normalViewPr>
  <p:slideViewPr>
    <p:cSldViewPr snapToGrid="0" snapToObjects="1">
      <p:cViewPr varScale="1">
        <p:scale>
          <a:sx n="117" d="100"/>
          <a:sy n="117" d="100"/>
        </p:scale>
        <p:origin x="1008" y="168"/>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3"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ableStyles" Target="tableStyles.xml"/><Relationship Id="rId5" Type="http://schemas.openxmlformats.org/officeDocument/2006/relationships/theme" Target="theme/theme1.xml"/><Relationship Id="rId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399748" y="1995294"/>
            <a:ext cx="6498158" cy="1724867"/>
          </a:xfrm>
        </p:spPr>
        <p:txBody>
          <a:bodyPr vert="horz" lIns="91440" tIns="45720" rIns="91440" bIns="45720" rtlCol="0" anchor="b" anchorCtr="0">
            <a:noAutofit/>
          </a:bodyPr>
          <a:lstStyle>
            <a:lvl1pPr marL="0" indent="0" algn="ctr" defTabSz="914400" rtl="0" eaLnBrk="1" latinLnBrk="0" hangingPunct="1">
              <a:spcBef>
                <a:spcPct val="0"/>
              </a:spcBef>
              <a:buClr>
                <a:schemeClr val="accent1">
                  <a:lumMod val="60000"/>
                  <a:lumOff val="40000"/>
                </a:schemeClr>
              </a:buClr>
              <a:buSzPct val="110000"/>
              <a:buFont typeface="Wingdings 2" pitchFamily="18" charset="2"/>
              <a:buNone/>
              <a:defRPr sz="4600" kern="1200">
                <a:solidFill>
                  <a:schemeClr val="accent1"/>
                </a:solidFill>
                <a:latin typeface="+mj-lt"/>
                <a:ea typeface="+mj-ea"/>
                <a:cs typeface="+mj-cs"/>
              </a:defRPr>
            </a:lvl1pPr>
          </a:lstStyle>
          <a:p>
            <a:r>
              <a:rPr lang="en-US" dirty="0"/>
              <a:t>Click to edit Master title style</a:t>
            </a:r>
            <a:endParaRPr dirty="0"/>
          </a:p>
        </p:txBody>
      </p:sp>
      <p:sp>
        <p:nvSpPr>
          <p:cNvPr id="3" name="Subtitle 2"/>
          <p:cNvSpPr>
            <a:spLocks noGrp="1"/>
          </p:cNvSpPr>
          <p:nvPr>
            <p:ph type="subTitle" idx="1"/>
          </p:nvPr>
        </p:nvSpPr>
        <p:spPr>
          <a:xfrm>
            <a:off x="1399747" y="3956266"/>
            <a:ext cx="6498159" cy="916641"/>
          </a:xfrm>
        </p:spPr>
        <p:txBody>
          <a:bodyPr vert="horz" lIns="91440" tIns="45720" rIns="91440" bIns="45720" rtlCol="0">
            <a:normAutofit/>
          </a:bodyPr>
          <a:lstStyle>
            <a:lvl1pPr marL="0" indent="0" algn="ctr" defTabSz="914400" rtl="0" eaLnBrk="1" latinLnBrk="0" hangingPunct="1">
              <a:spcBef>
                <a:spcPts val="300"/>
              </a:spcBef>
              <a:buClr>
                <a:schemeClr val="accent1">
                  <a:lumMod val="60000"/>
                  <a:lumOff val="40000"/>
                </a:schemeClr>
              </a:buClr>
              <a:buSzPct val="110000"/>
              <a:buFont typeface="Wingdings 2" pitchFamily="18" charset="2"/>
              <a:buNone/>
              <a:defRPr sz="1800" kern="1200">
                <a:solidFill>
                  <a:schemeClr val="tx1">
                    <a:tint val="75000"/>
                  </a:schemeClr>
                </a:solidFill>
                <a:latin typeface="+mn-lt"/>
                <a:ea typeface="+mn-ea"/>
                <a:cs typeface="+mn-cs"/>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endParaRPr dirty="0"/>
          </a:p>
        </p:txBody>
      </p:sp>
      <p:sp>
        <p:nvSpPr>
          <p:cNvPr id="4" name="Date Placeholder 3"/>
          <p:cNvSpPr>
            <a:spLocks noGrp="1"/>
          </p:cNvSpPr>
          <p:nvPr>
            <p:ph type="dt" sz="half" idx="10"/>
          </p:nvPr>
        </p:nvSpPr>
        <p:spPr/>
        <p:txBody>
          <a:bodyPr/>
          <a:lstStyle/>
          <a:p>
            <a:fld id="{DAA67AA0-DEF6-D741-AF0E-1BCF8203E1C0}" type="datetimeFigureOut">
              <a:rPr lang="en-US" smtClean="0"/>
              <a:t>4/29/22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FA1B1B6-1873-E042-A246-BC0F54B866B4}"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309929" y="-26103"/>
            <a:ext cx="5281622" cy="803189"/>
          </a:xfrm>
        </p:spPr>
        <p:txBody>
          <a:bodyPr/>
          <a:lstStyle>
            <a:lvl1pPr algn="l">
              <a:defRPr sz="2000">
                <a:solidFill>
                  <a:srgbClr val="FFFFFF"/>
                </a:solidFill>
              </a:defRPr>
            </a:lvl1pPr>
          </a:lstStyle>
          <a:p>
            <a:r>
              <a:rPr lang="en-US" dirty="0"/>
              <a:t>Click to edit Master title style</a:t>
            </a:r>
            <a:endParaRPr dirty="0"/>
          </a:p>
        </p:txBody>
      </p:sp>
      <p:sp>
        <p:nvSpPr>
          <p:cNvPr id="3" name="Content Placeholder 2"/>
          <p:cNvSpPr>
            <a:spLocks noGrp="1"/>
          </p:cNvSpPr>
          <p:nvPr>
            <p:ph idx="1"/>
          </p:nvPr>
        </p:nvSpPr>
        <p:spPr/>
        <p:txBody>
          <a:bodyPr/>
          <a:lstStyle>
            <a:lvl5pP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4" name="Date Placeholder 3"/>
          <p:cNvSpPr>
            <a:spLocks noGrp="1"/>
          </p:cNvSpPr>
          <p:nvPr>
            <p:ph type="dt" sz="half" idx="10"/>
          </p:nvPr>
        </p:nvSpPr>
        <p:spPr/>
        <p:txBody>
          <a:bodyPr/>
          <a:lstStyle/>
          <a:p>
            <a:fld id="{DAA67AA0-DEF6-D741-AF0E-1BCF8203E1C0}" type="datetimeFigureOut">
              <a:rPr lang="en-US" smtClean="0"/>
              <a:t>4/29/22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FA1B1B6-1873-E042-A246-BC0F54B866B4}"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3566513" y="25655"/>
            <a:ext cx="5795584" cy="731178"/>
          </a:xfrm>
        </p:spPr>
        <p:txBody>
          <a:bodyPr/>
          <a:lstStyle>
            <a:lvl1pPr algn="l">
              <a:defRPr sz="2400">
                <a:solidFill>
                  <a:schemeClr val="bg1"/>
                </a:solidFill>
              </a:defRPr>
            </a:lvl1pPr>
          </a:lstStyle>
          <a:p>
            <a:r>
              <a:rPr lang="en-US" dirty="0"/>
              <a:t>Click to edit Master title style</a:t>
            </a:r>
            <a:endParaRPr dirty="0"/>
          </a:p>
        </p:txBody>
      </p:sp>
      <p:sp>
        <p:nvSpPr>
          <p:cNvPr id="3" name="Content Placeholder 2"/>
          <p:cNvSpPr>
            <a:spLocks noGrp="1"/>
          </p:cNvSpPr>
          <p:nvPr>
            <p:ph sz="half" idx="1"/>
          </p:nvPr>
        </p:nvSpPr>
        <p:spPr>
          <a:xfrm>
            <a:off x="549275" y="1600201"/>
            <a:ext cx="3840480" cy="4343400"/>
          </a:xfrm>
        </p:spPr>
        <p:txBody>
          <a:bodyPr>
            <a:normAutofit/>
          </a:bodyPr>
          <a:lstStyle>
            <a:lvl1pPr>
              <a:spcBef>
                <a:spcPts val="1600"/>
              </a:spcBef>
              <a:defRPr sz="1600"/>
            </a:lvl1pPr>
            <a:lvl2pPr>
              <a:defRPr sz="1400"/>
            </a:lvl2pPr>
            <a:lvl3pPr>
              <a:defRPr sz="1400"/>
            </a:lvl3pPr>
            <a:lvl4pPr>
              <a:defRPr sz="1400"/>
            </a:lvl4pPr>
            <a:lvl5pPr>
              <a:defRPr sz="14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dirty="0"/>
          </a:p>
        </p:txBody>
      </p:sp>
      <p:sp>
        <p:nvSpPr>
          <p:cNvPr id="4" name="Content Placeholder 3"/>
          <p:cNvSpPr>
            <a:spLocks noGrp="1"/>
          </p:cNvSpPr>
          <p:nvPr>
            <p:ph sz="half" idx="2"/>
          </p:nvPr>
        </p:nvSpPr>
        <p:spPr>
          <a:xfrm>
            <a:off x="4751071" y="1600201"/>
            <a:ext cx="3840480" cy="4343400"/>
          </a:xfrm>
        </p:spPr>
        <p:txBody>
          <a:bodyPr>
            <a:normAutofit/>
          </a:bodyPr>
          <a:lstStyle>
            <a:lvl1pPr>
              <a:spcBef>
                <a:spcPts val="1600"/>
              </a:spcBef>
              <a:defRPr sz="1600"/>
            </a:lvl1pPr>
            <a:lvl2pPr>
              <a:defRPr sz="1400"/>
            </a:lvl2pPr>
            <a:lvl3pPr>
              <a:defRPr sz="1400"/>
            </a:lvl3pPr>
            <a:lvl4pPr>
              <a:defRPr sz="1400"/>
            </a:lvl4pPr>
            <a:lvl5pPr>
              <a:defRPr sz="14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dirty="0"/>
          </a:p>
        </p:txBody>
      </p:sp>
      <p:sp>
        <p:nvSpPr>
          <p:cNvPr id="5" name="Date Placeholder 4"/>
          <p:cNvSpPr>
            <a:spLocks noGrp="1"/>
          </p:cNvSpPr>
          <p:nvPr>
            <p:ph type="dt" sz="half" idx="10"/>
          </p:nvPr>
        </p:nvSpPr>
        <p:spPr/>
        <p:txBody>
          <a:bodyPr/>
          <a:lstStyle/>
          <a:p>
            <a:fld id="{DAA67AA0-DEF6-D741-AF0E-1BCF8203E1C0}" type="datetimeFigureOut">
              <a:rPr lang="en-US" smtClean="0"/>
              <a:t>4/29/22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FA1B1B6-1873-E042-A246-BC0F54B866B4}" type="slidenum">
              <a:rPr lang="en-US" smtClean="0"/>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549275" y="2403144"/>
            <a:ext cx="8056563" cy="1362075"/>
          </a:xfrm>
        </p:spPr>
        <p:txBody>
          <a:bodyPr anchor="b" anchorCtr="0"/>
          <a:lstStyle>
            <a:lvl1pPr algn="ctr">
              <a:defRPr sz="4600" b="0" cap="none" baseline="0"/>
            </a:lvl1pPr>
          </a:lstStyle>
          <a:p>
            <a:r>
              <a:rPr lang="en-US"/>
              <a:t>Click to edit Master title style</a:t>
            </a:r>
            <a:endParaRPr/>
          </a:p>
        </p:txBody>
      </p:sp>
      <p:sp>
        <p:nvSpPr>
          <p:cNvPr id="3" name="Text Placeholder 2"/>
          <p:cNvSpPr>
            <a:spLocks noGrp="1"/>
          </p:cNvSpPr>
          <p:nvPr>
            <p:ph type="body" idx="1"/>
          </p:nvPr>
        </p:nvSpPr>
        <p:spPr>
          <a:xfrm>
            <a:off x="549275" y="3736005"/>
            <a:ext cx="8056563" cy="1500187"/>
          </a:xfrm>
        </p:spPr>
        <p:txBody>
          <a:bodyPr anchor="t" anchorCtr="0">
            <a:normAutofit/>
          </a:bodyPr>
          <a:lstStyle>
            <a:lvl1pPr marL="0" indent="0" algn="ctr">
              <a:spcBef>
                <a:spcPts val="300"/>
              </a:spcBef>
              <a:buNone/>
              <a:defRPr sz="18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DAA67AA0-DEF6-D741-AF0E-1BCF8203E1C0}" type="datetimeFigureOut">
              <a:rPr lang="en-US" smtClean="0"/>
              <a:t>4/29/22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FA1B1B6-1873-E042-A246-BC0F54B866B4}"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3346036" y="240822"/>
            <a:ext cx="5797964" cy="504198"/>
          </a:xfrm>
        </p:spPr>
        <p:txBody>
          <a:bodyPr/>
          <a:lstStyle>
            <a:lvl1pPr algn="l">
              <a:defRPr sz="2400">
                <a:solidFill>
                  <a:srgbClr val="FFFFFF"/>
                </a:solidFill>
              </a:defRPr>
            </a:lvl1pPr>
          </a:lstStyle>
          <a:p>
            <a:r>
              <a:rPr lang="en-US" dirty="0"/>
              <a:t>Click to edit Master title style</a:t>
            </a:r>
            <a:endParaRPr dirty="0"/>
          </a:p>
        </p:txBody>
      </p:sp>
      <p:sp>
        <p:nvSpPr>
          <p:cNvPr id="3" name="Text Placeholder 2"/>
          <p:cNvSpPr>
            <a:spLocks noGrp="1"/>
          </p:cNvSpPr>
          <p:nvPr>
            <p:ph type="body" idx="1"/>
          </p:nvPr>
        </p:nvSpPr>
        <p:spPr>
          <a:xfrm>
            <a:off x="549274" y="1453224"/>
            <a:ext cx="3840480" cy="750887"/>
          </a:xfrm>
        </p:spPr>
        <p:txBody>
          <a:bodyPr anchor="b">
            <a:noAutofit/>
          </a:bodyPr>
          <a:lstStyle>
            <a:lvl1pPr marL="0" indent="0" algn="l">
              <a:spcBef>
                <a:spcPts val="0"/>
              </a:spcBef>
              <a:buNone/>
              <a:defRPr sz="1600" b="1">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549274" y="2347415"/>
            <a:ext cx="3840480" cy="3596185"/>
          </a:xfrm>
        </p:spPr>
        <p:txBody>
          <a:bodyPr>
            <a:normAutofit/>
          </a:bodyPr>
          <a:lstStyle>
            <a:lvl1pPr>
              <a:spcBef>
                <a:spcPts val="1600"/>
              </a:spcBef>
              <a:defRPr sz="1400"/>
            </a:lvl1pPr>
            <a:lvl2pPr>
              <a:defRPr sz="1400"/>
            </a:lvl2pPr>
            <a:lvl3pPr>
              <a:defRPr sz="1400"/>
            </a:lvl3pPr>
            <a:lvl4pPr>
              <a:defRPr sz="1400"/>
            </a:lvl4pPr>
            <a:lvl5pPr>
              <a:defRPr sz="14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dirty="0"/>
          </a:p>
        </p:txBody>
      </p:sp>
      <p:sp>
        <p:nvSpPr>
          <p:cNvPr id="5" name="Text Placeholder 4"/>
          <p:cNvSpPr>
            <a:spLocks noGrp="1"/>
          </p:cNvSpPr>
          <p:nvPr>
            <p:ph type="body" sz="quarter" idx="3"/>
          </p:nvPr>
        </p:nvSpPr>
        <p:spPr>
          <a:xfrm>
            <a:off x="4751070" y="1453224"/>
            <a:ext cx="3840480" cy="750887"/>
          </a:xfrm>
        </p:spPr>
        <p:txBody>
          <a:bodyPr anchor="b">
            <a:noAutofit/>
          </a:bodyPr>
          <a:lstStyle>
            <a:lvl1pPr marL="0" indent="0" algn="l">
              <a:spcBef>
                <a:spcPts val="0"/>
              </a:spcBef>
              <a:buNone/>
              <a:defRPr sz="1600" b="1">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p:cNvSpPr>
            <a:spLocks noGrp="1"/>
          </p:cNvSpPr>
          <p:nvPr>
            <p:ph sz="quarter" idx="4"/>
          </p:nvPr>
        </p:nvSpPr>
        <p:spPr>
          <a:xfrm>
            <a:off x="4751070" y="2347415"/>
            <a:ext cx="3840480" cy="3596185"/>
          </a:xfrm>
        </p:spPr>
        <p:txBody>
          <a:bodyPr>
            <a:normAutofit/>
          </a:bodyPr>
          <a:lstStyle>
            <a:lvl1pPr>
              <a:spcBef>
                <a:spcPts val="1600"/>
              </a:spcBef>
              <a:defRPr sz="1400"/>
            </a:lvl1pPr>
            <a:lvl2pPr>
              <a:defRPr sz="1400"/>
            </a:lvl2pPr>
            <a:lvl3pPr>
              <a:defRPr sz="1400"/>
            </a:lvl3pPr>
            <a:lvl4pPr>
              <a:defRPr sz="1400"/>
            </a:lvl4pPr>
            <a:lvl5pPr>
              <a:defRPr sz="14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dirty="0"/>
          </a:p>
        </p:txBody>
      </p:sp>
      <p:sp>
        <p:nvSpPr>
          <p:cNvPr id="7" name="Date Placeholder 6"/>
          <p:cNvSpPr>
            <a:spLocks noGrp="1"/>
          </p:cNvSpPr>
          <p:nvPr>
            <p:ph type="dt" sz="half" idx="10"/>
          </p:nvPr>
        </p:nvSpPr>
        <p:spPr/>
        <p:txBody>
          <a:bodyPr/>
          <a:lstStyle/>
          <a:p>
            <a:fld id="{DAA67AA0-DEF6-D741-AF0E-1BCF8203E1C0}" type="datetimeFigureOut">
              <a:rPr lang="en-US" smtClean="0"/>
              <a:t>4/29/22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1FA1B1B6-1873-E042-A246-BC0F54B866B4}"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3.jpg"/><Relationship Id="rId3" Type="http://schemas.openxmlformats.org/officeDocument/2006/relationships/slideLayout" Target="../slideLayouts/slideLayout3.xml"/><Relationship Id="rId7" Type="http://schemas.openxmlformats.org/officeDocument/2006/relationships/image" Target="../media/image2.jpg"/><Relationship Id="rId12" Type="http://schemas.openxmlformats.org/officeDocument/2006/relationships/image" Target="../media/image7.jp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11" Type="http://schemas.openxmlformats.org/officeDocument/2006/relationships/image" Target="../media/image6.jpg"/><Relationship Id="rId5" Type="http://schemas.openxmlformats.org/officeDocument/2006/relationships/slideLayout" Target="../slideLayouts/slideLayout5.xml"/><Relationship Id="rId10" Type="http://schemas.openxmlformats.org/officeDocument/2006/relationships/image" Target="../media/image5.jpg"/><Relationship Id="rId4" Type="http://schemas.openxmlformats.org/officeDocument/2006/relationships/slideLayout" Target="../slideLayouts/slideLayout4.xml"/><Relationship Id="rId9" Type="http://schemas.openxmlformats.org/officeDocument/2006/relationships/image" Target="../media/image4.jp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49275" y="107576"/>
            <a:ext cx="8042276" cy="1336956"/>
          </a:xfrm>
          <a:prstGeom prst="rect">
            <a:avLst/>
          </a:prstGeom>
        </p:spPr>
        <p:txBody>
          <a:bodyPr vert="horz" lIns="91440" tIns="45720" rIns="91440" bIns="45720" rtlCol="0" anchor="b" anchorCtr="0">
            <a:noAutofit/>
          </a:bodyPr>
          <a:lstStyle/>
          <a:p>
            <a:r>
              <a:rPr lang="en-US"/>
              <a:t>Click to edit Master title style</a:t>
            </a:r>
            <a:endParaRPr/>
          </a:p>
        </p:txBody>
      </p:sp>
      <p:sp>
        <p:nvSpPr>
          <p:cNvPr id="3" name="Text Placeholder 2"/>
          <p:cNvSpPr>
            <a:spLocks noGrp="1"/>
          </p:cNvSpPr>
          <p:nvPr>
            <p:ph type="body" idx="1"/>
          </p:nvPr>
        </p:nvSpPr>
        <p:spPr>
          <a:xfrm>
            <a:off x="549275" y="1600201"/>
            <a:ext cx="8042276" cy="43434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4" name="Date Placeholder 3"/>
          <p:cNvSpPr>
            <a:spLocks noGrp="1"/>
          </p:cNvSpPr>
          <p:nvPr>
            <p:ph type="dt" sz="half" idx="2"/>
          </p:nvPr>
        </p:nvSpPr>
        <p:spPr>
          <a:xfrm>
            <a:off x="5629835" y="6275668"/>
            <a:ext cx="2133600" cy="365125"/>
          </a:xfrm>
          <a:prstGeom prst="rect">
            <a:avLst/>
          </a:prstGeom>
        </p:spPr>
        <p:txBody>
          <a:bodyPr vert="horz" lIns="91440" tIns="45720" rIns="91440" bIns="45720" rtlCol="0" anchor="ctr"/>
          <a:lstStyle>
            <a:lvl1pPr algn="r">
              <a:defRPr sz="1200">
                <a:solidFill>
                  <a:schemeClr val="bg1"/>
                </a:solidFill>
              </a:defRPr>
            </a:lvl1pPr>
          </a:lstStyle>
          <a:p>
            <a:fld id="{DAA67AA0-DEF6-D741-AF0E-1BCF8203E1C0}" type="datetimeFigureOut">
              <a:rPr lang="en-US" smtClean="0"/>
              <a:t>4/29/22</a:t>
            </a:fld>
            <a:endParaRPr lang="en-US"/>
          </a:p>
        </p:txBody>
      </p:sp>
      <p:sp>
        <p:nvSpPr>
          <p:cNvPr id="5" name="Footer Placeholder 4"/>
          <p:cNvSpPr>
            <a:spLocks noGrp="1"/>
          </p:cNvSpPr>
          <p:nvPr>
            <p:ph type="ftr" sz="quarter" idx="3"/>
          </p:nvPr>
        </p:nvSpPr>
        <p:spPr>
          <a:xfrm>
            <a:off x="264458" y="6275668"/>
            <a:ext cx="4840941" cy="365125"/>
          </a:xfrm>
          <a:prstGeom prst="rect">
            <a:avLst/>
          </a:prstGeom>
        </p:spPr>
        <p:txBody>
          <a:bodyPr vert="horz" lIns="91440" tIns="45720" rIns="91440" bIns="45720" rtlCol="0" anchor="ctr"/>
          <a:lstStyle>
            <a:lvl1pPr algn="l">
              <a:defRPr sz="1200">
                <a:solidFill>
                  <a:schemeClr val="bg1"/>
                </a:solidFill>
              </a:defRPr>
            </a:lvl1pPr>
          </a:lstStyle>
          <a:p>
            <a:endParaRPr lang="en-US"/>
          </a:p>
        </p:txBody>
      </p:sp>
      <p:sp>
        <p:nvSpPr>
          <p:cNvPr id="6" name="Slide Number Placeholder 5"/>
          <p:cNvSpPr>
            <a:spLocks noGrp="1"/>
          </p:cNvSpPr>
          <p:nvPr>
            <p:ph type="sldNum" sz="quarter" idx="4"/>
          </p:nvPr>
        </p:nvSpPr>
        <p:spPr>
          <a:xfrm>
            <a:off x="7897906" y="6275668"/>
            <a:ext cx="990600" cy="365125"/>
          </a:xfrm>
          <a:prstGeom prst="rect">
            <a:avLst/>
          </a:prstGeom>
        </p:spPr>
        <p:txBody>
          <a:bodyPr vert="horz" lIns="91440" tIns="45720" rIns="91440" bIns="45720" rtlCol="0" anchor="ctr"/>
          <a:lstStyle>
            <a:lvl1pPr algn="r">
              <a:defRPr sz="3600">
                <a:solidFill>
                  <a:schemeClr val="bg1"/>
                </a:solidFill>
              </a:defRPr>
            </a:lvl1pPr>
          </a:lstStyle>
          <a:p>
            <a:fld id="{1FA1B1B6-1873-E042-A246-BC0F54B866B4}" type="slidenum">
              <a:rPr lang="en-US" smtClean="0"/>
              <a:t>‹#›</a:t>
            </a:fld>
            <a:endParaRPr lang="en-US"/>
          </a:p>
        </p:txBody>
      </p:sp>
      <p:pic>
        <p:nvPicPr>
          <p:cNvPr id="7" name="Picture 6" descr="DMR Templates BMAT.jpg"/>
          <p:cNvPicPr>
            <a:picLocks noChangeAspect="1"/>
          </p:cNvPicPr>
          <p:nvPr userDrawn="1"/>
        </p:nvPicPr>
        <p:blipFill>
          <a:blip r:embed="rId7">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8" name="Picture 7" descr="DMR Templates MMN.jpg"/>
          <p:cNvPicPr>
            <a:picLocks noChangeAspect="1"/>
          </p:cNvPicPr>
          <p:nvPr userDrawn="1"/>
        </p:nvPicPr>
        <p:blipFill>
          <a:blip r:embed="rId8">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9" name="Picture 8" descr="DMR Templates CER.jpg"/>
          <p:cNvPicPr>
            <a:picLocks noChangeAspect="1"/>
          </p:cNvPicPr>
          <p:nvPr userDrawn="1"/>
        </p:nvPicPr>
        <p:blipFill>
          <a:blip r:embed="rId9">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10" name="Picture 9" descr="DMR Templates CMMT.jpg"/>
          <p:cNvPicPr>
            <a:picLocks noChangeAspect="1"/>
          </p:cNvPicPr>
          <p:nvPr userDrawn="1"/>
        </p:nvPicPr>
        <p:blipFill>
          <a:blip r:embed="rId10">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11" name="Picture 10" descr="DMR Templates D.jpg"/>
          <p:cNvPicPr>
            <a:picLocks noChangeAspect="1"/>
          </p:cNvPicPr>
          <p:nvPr userDrawn="1"/>
        </p:nvPicPr>
        <p:blipFill>
          <a:blip r:embed="rId11">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12" name="Picture 11" descr="DMR Templates 88P.jpg"/>
          <p:cNvPicPr>
            <a:picLocks noChangeAspect="1"/>
          </p:cNvPicPr>
          <p:nvPr userDrawn="1"/>
        </p:nvPicPr>
        <p:blipFill>
          <a:blip r:embed="rId1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cSld>
  <p:clrMap bg1="lt1" tx1="dk1" bg2="lt2" tx2="dk2" accent1="accent1" accent2="accent2" accent3="accent3" accent4="accent4" accent5="accent5" accent6="accent6" hlink="hlink" folHlink="folHlink"/>
  <p:sldLayoutIdLst>
    <p:sldLayoutId id="2147483661" r:id="rId1"/>
    <p:sldLayoutId id="2147483662" r:id="rId2"/>
    <p:sldLayoutId id="2147483665" r:id="rId3"/>
    <p:sldLayoutId id="2147483664" r:id="rId4"/>
    <p:sldLayoutId id="2147483666" r:id="rId5"/>
  </p:sldLayoutIdLst>
  <p:txStyles>
    <p:titleStyle>
      <a:lvl1pPr algn="ctr" defTabSz="914400" rtl="0" eaLnBrk="1" latinLnBrk="0" hangingPunct="1">
        <a:spcBef>
          <a:spcPct val="0"/>
        </a:spcBef>
        <a:buNone/>
        <a:defRPr sz="4600" kern="1200">
          <a:solidFill>
            <a:schemeClr val="accent1"/>
          </a:solidFill>
          <a:latin typeface="+mj-lt"/>
          <a:ea typeface="+mj-ea"/>
          <a:cs typeface="+mj-cs"/>
        </a:defRPr>
      </a:lvl1pPr>
    </p:titleStyle>
    <p:bodyStyle>
      <a:lvl1pPr marL="349250" indent="-349250" algn="l" defTabSz="914400" rtl="0" eaLnBrk="1" latinLnBrk="0" hangingPunct="1">
        <a:spcBef>
          <a:spcPts val="2000"/>
        </a:spcBef>
        <a:buClr>
          <a:schemeClr val="accent1">
            <a:lumMod val="60000"/>
            <a:lumOff val="40000"/>
          </a:schemeClr>
        </a:buClr>
        <a:buSzPct val="110000"/>
        <a:buFont typeface="Wingdings 2" pitchFamily="18" charset="2"/>
        <a:buChar char=""/>
        <a:defRPr sz="2400" kern="1200">
          <a:solidFill>
            <a:schemeClr val="tx1">
              <a:lumMod val="65000"/>
              <a:lumOff val="35000"/>
            </a:schemeClr>
          </a:solidFill>
          <a:latin typeface="+mn-lt"/>
          <a:ea typeface="+mn-ea"/>
          <a:cs typeface="+mn-cs"/>
        </a:defRPr>
      </a:lvl1pPr>
      <a:lvl2pPr marL="685800" indent="-336550" algn="l" defTabSz="914400" rtl="0" eaLnBrk="1" latinLnBrk="0" hangingPunct="1">
        <a:spcBef>
          <a:spcPts val="600"/>
        </a:spcBef>
        <a:buClr>
          <a:schemeClr val="accent1">
            <a:lumMod val="75000"/>
          </a:schemeClr>
        </a:buClr>
        <a:buSzPct val="110000"/>
        <a:buFont typeface="Wingdings 2" pitchFamily="18" charset="2"/>
        <a:buChar char=""/>
        <a:defRPr sz="2200" kern="1200">
          <a:solidFill>
            <a:schemeClr val="tx1">
              <a:lumMod val="65000"/>
              <a:lumOff val="35000"/>
            </a:schemeClr>
          </a:solidFill>
          <a:latin typeface="+mn-lt"/>
          <a:ea typeface="+mn-ea"/>
          <a:cs typeface="+mn-cs"/>
        </a:defRPr>
      </a:lvl2pPr>
      <a:lvl3pPr marL="968375" indent="-282575" algn="l" defTabSz="914400" rtl="0" eaLnBrk="1" latinLnBrk="0" hangingPunct="1">
        <a:spcBef>
          <a:spcPts val="600"/>
        </a:spcBef>
        <a:buClr>
          <a:schemeClr val="accent1">
            <a:lumMod val="60000"/>
            <a:lumOff val="40000"/>
          </a:schemeClr>
        </a:buClr>
        <a:buSzPct val="110000"/>
        <a:buFont typeface="Wingdings 2" pitchFamily="18" charset="2"/>
        <a:buChar char=""/>
        <a:defRPr sz="2000" kern="1200">
          <a:solidFill>
            <a:schemeClr val="tx1">
              <a:lumMod val="65000"/>
              <a:lumOff val="35000"/>
            </a:schemeClr>
          </a:solidFill>
          <a:latin typeface="+mn-lt"/>
          <a:ea typeface="+mn-ea"/>
          <a:cs typeface="+mn-cs"/>
        </a:defRPr>
      </a:lvl3pPr>
      <a:lvl4pPr marL="1263650" indent="-295275" algn="l" defTabSz="914400" rtl="0" eaLnBrk="1" latinLnBrk="0" hangingPunct="1">
        <a:spcBef>
          <a:spcPts val="600"/>
        </a:spcBef>
        <a:buClr>
          <a:schemeClr val="accent1">
            <a:lumMod val="75000"/>
          </a:schemeClr>
        </a:buClr>
        <a:buSzPct val="110000"/>
        <a:buFont typeface="Wingdings 2" pitchFamily="18" charset="2"/>
        <a:buChar char=""/>
        <a:defRPr sz="1800" kern="1200">
          <a:solidFill>
            <a:schemeClr val="tx1">
              <a:lumMod val="65000"/>
              <a:lumOff val="35000"/>
            </a:schemeClr>
          </a:solidFill>
          <a:latin typeface="+mn-lt"/>
          <a:ea typeface="+mn-ea"/>
          <a:cs typeface="+mn-cs"/>
        </a:defRPr>
      </a:lvl4pPr>
      <a:lvl5pPr marL="1546225" indent="-282575" algn="l" defTabSz="914400" rtl="0" eaLnBrk="1" latinLnBrk="0" hangingPunct="1">
        <a:spcBef>
          <a:spcPts val="600"/>
        </a:spcBef>
        <a:buClr>
          <a:schemeClr val="accent1">
            <a:lumMod val="60000"/>
            <a:lumOff val="40000"/>
          </a:schemeClr>
        </a:buClr>
        <a:buSzPct val="110000"/>
        <a:buFont typeface="Wingdings 2" pitchFamily="18" charset="2"/>
        <a:buChar char=""/>
        <a:defRPr sz="1800" kern="1200">
          <a:solidFill>
            <a:schemeClr val="tx1">
              <a:lumMod val="65000"/>
              <a:lumOff val="35000"/>
            </a:schemeClr>
          </a:solidFill>
          <a:latin typeface="+mn-lt"/>
          <a:ea typeface="+mn-ea"/>
          <a:cs typeface="+mn-cs"/>
        </a:defRPr>
      </a:lvl5pPr>
      <a:lvl6pPr marL="1828800" indent="-282575" algn="l" defTabSz="914400" rtl="0" eaLnBrk="1" latinLnBrk="0" hangingPunct="1">
        <a:spcBef>
          <a:spcPct val="20000"/>
        </a:spcBef>
        <a:buClr>
          <a:schemeClr val="accent2"/>
        </a:buClr>
        <a:buSzPct val="110000"/>
        <a:buFont typeface="Wingdings 2" pitchFamily="18" charset="2"/>
        <a:buChar char=""/>
        <a:defRPr lang="en-US" sz="1800" kern="1200" dirty="0" smtClean="0">
          <a:solidFill>
            <a:schemeClr val="tx1">
              <a:lumMod val="65000"/>
              <a:lumOff val="35000"/>
            </a:schemeClr>
          </a:solidFill>
          <a:latin typeface="+mn-lt"/>
          <a:ea typeface="+mn-ea"/>
          <a:cs typeface="+mn-cs"/>
        </a:defRPr>
      </a:lvl6pPr>
      <a:lvl7pPr marL="2117725" indent="-282575" algn="l" defTabSz="914400" rtl="0" eaLnBrk="1" latinLnBrk="0" hangingPunct="1">
        <a:spcBef>
          <a:spcPct val="20000"/>
        </a:spcBef>
        <a:buClr>
          <a:schemeClr val="accent1">
            <a:lumMod val="60000"/>
            <a:lumOff val="40000"/>
          </a:schemeClr>
        </a:buClr>
        <a:buSzPct val="110000"/>
        <a:buFont typeface="Wingdings 2" pitchFamily="18" charset="2"/>
        <a:buChar char=""/>
        <a:defRPr lang="en-US" sz="1800" kern="1200" dirty="0" smtClean="0">
          <a:solidFill>
            <a:schemeClr val="tx1">
              <a:lumMod val="65000"/>
              <a:lumOff val="35000"/>
            </a:schemeClr>
          </a:solidFill>
          <a:latin typeface="+mn-lt"/>
          <a:ea typeface="+mn-ea"/>
          <a:cs typeface="+mn-cs"/>
        </a:defRPr>
      </a:lvl7pPr>
      <a:lvl8pPr marL="2398713" indent="-282575" algn="l" defTabSz="914400" rtl="0" eaLnBrk="1" latinLnBrk="0" hangingPunct="1">
        <a:spcBef>
          <a:spcPct val="20000"/>
        </a:spcBef>
        <a:buClr>
          <a:schemeClr val="accent2"/>
        </a:buClr>
        <a:buSzPct val="110000"/>
        <a:buFont typeface="Wingdings 2" pitchFamily="18" charset="2"/>
        <a:buChar char=""/>
        <a:defRPr lang="en-US" sz="1800" kern="1200" dirty="0" smtClean="0">
          <a:solidFill>
            <a:schemeClr val="tx1">
              <a:lumMod val="65000"/>
              <a:lumOff val="35000"/>
            </a:schemeClr>
          </a:solidFill>
          <a:latin typeface="+mn-lt"/>
          <a:ea typeface="+mn-ea"/>
          <a:cs typeface="+mn-cs"/>
        </a:defRPr>
      </a:lvl8pPr>
      <a:lvl9pPr marL="2689225" indent="-282575" algn="l" defTabSz="914400" rtl="0" eaLnBrk="1" latinLnBrk="0" hangingPunct="1">
        <a:spcBef>
          <a:spcPct val="20000"/>
        </a:spcBef>
        <a:buClr>
          <a:schemeClr val="accent1">
            <a:lumMod val="60000"/>
            <a:lumOff val="40000"/>
          </a:schemeClr>
        </a:buClr>
        <a:buSzPct val="110000"/>
        <a:buFont typeface="Wingdings 2" pitchFamily="18" charset="2"/>
        <a:buChar char=""/>
        <a:defRPr lang="en-US" sz="1800" kern="1200" dirty="0">
          <a:solidFill>
            <a:schemeClr val="tx1">
              <a:lumMod val="65000"/>
              <a:lumOff val="35000"/>
            </a:schemeClr>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346036" y="110532"/>
            <a:ext cx="5797964" cy="803867"/>
          </a:xfrm>
        </p:spPr>
        <p:txBody>
          <a:bodyPr anchor="ctr"/>
          <a:lstStyle/>
          <a:p>
            <a:r>
              <a:rPr lang="en-US" sz="1800" b="1" dirty="0">
                <a:solidFill>
                  <a:schemeClr val="tx1"/>
                </a:solidFill>
              </a:rPr>
              <a:t>Self-assembling DNA Origami Shells</a:t>
            </a:r>
          </a:p>
        </p:txBody>
      </p:sp>
      <p:sp>
        <p:nvSpPr>
          <p:cNvPr id="7" name="Rectangle 6"/>
          <p:cNvSpPr/>
          <p:nvPr/>
        </p:nvSpPr>
        <p:spPr>
          <a:xfrm>
            <a:off x="4371035" y="1045437"/>
            <a:ext cx="4692577" cy="400110"/>
          </a:xfrm>
          <a:prstGeom prst="rect">
            <a:avLst/>
          </a:prstGeom>
        </p:spPr>
        <p:txBody>
          <a:bodyPr wrap="square" anchor="ctr">
            <a:spAutoFit/>
          </a:bodyPr>
          <a:lstStyle/>
          <a:p>
            <a:r>
              <a:rPr lang="en-US" sz="1000" b="1" dirty="0">
                <a:solidFill>
                  <a:schemeClr val="bg1"/>
                </a:solidFill>
              </a:rPr>
              <a:t>S. Fraden</a:t>
            </a:r>
            <a:r>
              <a:rPr lang="en-US" sz="1000" b="1" baseline="30000" dirty="0">
                <a:solidFill>
                  <a:schemeClr val="bg1"/>
                </a:solidFill>
              </a:rPr>
              <a:t>1</a:t>
            </a:r>
            <a:r>
              <a:rPr lang="en-US" sz="1000" b="1" dirty="0">
                <a:solidFill>
                  <a:schemeClr val="bg1"/>
                </a:solidFill>
              </a:rPr>
              <a:t>, M. Hagan</a:t>
            </a:r>
            <a:r>
              <a:rPr lang="en-US" sz="1000" b="1" baseline="30000" dirty="0">
                <a:solidFill>
                  <a:schemeClr val="bg1"/>
                </a:solidFill>
              </a:rPr>
              <a:t>1</a:t>
            </a:r>
            <a:r>
              <a:rPr lang="en-US" sz="1000" b="1" dirty="0">
                <a:solidFill>
                  <a:schemeClr val="bg1"/>
                </a:solidFill>
              </a:rPr>
              <a:t>, W. Rogers</a:t>
            </a:r>
            <a:r>
              <a:rPr lang="en-US" sz="1000" b="1" baseline="30000" dirty="0">
                <a:solidFill>
                  <a:schemeClr val="bg1"/>
                </a:solidFill>
              </a:rPr>
              <a:t>1</a:t>
            </a:r>
            <a:r>
              <a:rPr lang="en-US" sz="1000" b="1" dirty="0">
                <a:solidFill>
                  <a:schemeClr val="bg1"/>
                </a:solidFill>
              </a:rPr>
              <a:t>, G. Grason</a:t>
            </a:r>
            <a:r>
              <a:rPr lang="en-US" sz="1000" b="1" baseline="30000" dirty="0">
                <a:solidFill>
                  <a:schemeClr val="bg1"/>
                </a:solidFill>
              </a:rPr>
              <a:t>2</a:t>
            </a:r>
            <a:r>
              <a:rPr lang="en-US" sz="1000" b="1" dirty="0">
                <a:solidFill>
                  <a:schemeClr val="bg1"/>
                </a:solidFill>
              </a:rPr>
              <a:t>, H. Dietz</a:t>
            </a:r>
            <a:r>
              <a:rPr lang="en-US" sz="1000" b="1" baseline="30000" dirty="0">
                <a:solidFill>
                  <a:schemeClr val="bg1"/>
                </a:solidFill>
              </a:rPr>
              <a:t>3</a:t>
            </a:r>
            <a:br>
              <a:rPr lang="en-US" sz="1000" b="1" dirty="0">
                <a:solidFill>
                  <a:schemeClr val="bg1"/>
                </a:solidFill>
              </a:rPr>
            </a:br>
            <a:r>
              <a:rPr lang="en-US" sz="1000" b="1" baseline="30000" dirty="0">
                <a:solidFill>
                  <a:schemeClr val="bg1"/>
                </a:solidFill>
              </a:rPr>
              <a:t>1</a:t>
            </a:r>
            <a:r>
              <a:rPr lang="en-US" sz="1000" b="1" dirty="0">
                <a:solidFill>
                  <a:schemeClr val="bg1"/>
                </a:solidFill>
              </a:rPr>
              <a:t>Brandeis University, </a:t>
            </a:r>
            <a:r>
              <a:rPr lang="en-US" sz="1000" b="1" baseline="30000" dirty="0">
                <a:solidFill>
                  <a:schemeClr val="bg1"/>
                </a:solidFill>
              </a:rPr>
              <a:t>2</a:t>
            </a:r>
            <a:r>
              <a:rPr lang="en-US" sz="1000" b="1" dirty="0">
                <a:solidFill>
                  <a:schemeClr val="bg1"/>
                </a:solidFill>
              </a:rPr>
              <a:t>U. Mass. Amherst, </a:t>
            </a:r>
            <a:r>
              <a:rPr lang="en-US" sz="1000" b="1" baseline="30000" dirty="0">
                <a:solidFill>
                  <a:schemeClr val="bg1"/>
                </a:solidFill>
              </a:rPr>
              <a:t>3</a:t>
            </a:r>
            <a:r>
              <a:rPr lang="en-US" sz="1000" b="1" dirty="0">
                <a:solidFill>
                  <a:schemeClr val="bg1"/>
                </a:solidFill>
              </a:rPr>
              <a:t>Tech. Universität </a:t>
            </a:r>
            <a:r>
              <a:rPr lang="en-US" sz="1000" b="1" dirty="0" err="1">
                <a:solidFill>
                  <a:schemeClr val="bg1"/>
                </a:solidFill>
              </a:rPr>
              <a:t>München</a:t>
            </a:r>
            <a:endParaRPr lang="en-US" sz="1000" b="1" dirty="0">
              <a:solidFill>
                <a:schemeClr val="bg1"/>
              </a:solidFill>
            </a:endParaRPr>
          </a:p>
        </p:txBody>
      </p:sp>
      <p:sp>
        <p:nvSpPr>
          <p:cNvPr id="8" name="Rectangle 7"/>
          <p:cNvSpPr/>
          <p:nvPr/>
        </p:nvSpPr>
        <p:spPr>
          <a:xfrm>
            <a:off x="152400" y="300751"/>
            <a:ext cx="2759824" cy="369332"/>
          </a:xfrm>
          <a:prstGeom prst="rect">
            <a:avLst/>
          </a:prstGeom>
        </p:spPr>
        <p:txBody>
          <a:bodyPr wrap="square" anchor="ctr">
            <a:spAutoFit/>
          </a:bodyPr>
          <a:lstStyle/>
          <a:p>
            <a:r>
              <a:rPr lang="en-US" sz="1800" b="1" i="0" u="none" strike="noStrike" baseline="0" dirty="0">
                <a:solidFill>
                  <a:srgbClr val="FFFFFF"/>
                </a:solidFill>
                <a:latin typeface="Arial" panose="020B0604020202020204" pitchFamily="34" charset="0"/>
              </a:rPr>
              <a:t>DMR MRSEC 2011846</a:t>
            </a:r>
            <a:endParaRPr lang="en-US" sz="1200" b="1" dirty="0">
              <a:solidFill>
                <a:schemeClr val="bg1"/>
              </a:solidFill>
            </a:endParaRPr>
          </a:p>
        </p:txBody>
      </p:sp>
      <p:sp>
        <p:nvSpPr>
          <p:cNvPr id="9" name="Text Box 28"/>
          <p:cNvSpPr txBox="1">
            <a:spLocks noChangeArrowheads="1"/>
          </p:cNvSpPr>
          <p:nvPr/>
        </p:nvSpPr>
        <p:spPr bwMode="auto">
          <a:xfrm>
            <a:off x="457199" y="1724523"/>
            <a:ext cx="4076699" cy="45228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nSpc>
                <a:spcPct val="107000"/>
              </a:lnSpc>
              <a:spcAft>
                <a:spcPts val="800"/>
              </a:spcAft>
            </a:pPr>
            <a:r>
              <a:rPr lang="en-US" dirty="0"/>
              <a:t>The self-assembly of biological molecules into large, but finite-size, superstructures is fundamental to life. A grand challenge for colloidal self-assembly is to produce colloidal monomers with valence-limited interactions, that have arbitrary angles and strengths, to produce structures with the precision, complexity and functionality of biological assemblies. The Brandeis MRSEC solved this challenge in 2021. The process they developed is general and uniquely adaptable to a wide range of problems in colloidal self-assembly. </a:t>
            </a:r>
            <a:endParaRPr lang="en-US" dirty="0">
              <a:latin typeface="Calibri" panose="020F0502020204030204" pitchFamily="34" charset="0"/>
              <a:cs typeface="Times New Roman" panose="02020603050405020304" pitchFamily="18" charset="0"/>
            </a:endParaRPr>
          </a:p>
        </p:txBody>
      </p:sp>
      <p:sp>
        <p:nvSpPr>
          <p:cNvPr id="10" name="Text Box 34"/>
          <p:cNvSpPr txBox="1">
            <a:spLocks noChangeArrowheads="1"/>
          </p:cNvSpPr>
          <p:nvPr/>
        </p:nvSpPr>
        <p:spPr bwMode="auto">
          <a:xfrm>
            <a:off x="4780149" y="4530614"/>
            <a:ext cx="3906652" cy="13849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just" eaLnBrk="1" hangingPunct="1"/>
            <a:r>
              <a:rPr lang="en-US" sz="1400" dirty="0"/>
              <a:t>The design process consists of two nested loops of data-driven design cycles. In the monomer design cycle, colloidal monomers are built from DNA origami with sub-nm precision. In the self-assembly design cycle, the monomers join into a hierarchy of shapes.</a:t>
            </a:r>
            <a:endParaRPr lang="en-US" sz="1400" i="1" dirty="0"/>
          </a:p>
        </p:txBody>
      </p:sp>
      <p:sp>
        <p:nvSpPr>
          <p:cNvPr id="11" name="Rectangle 37" descr="(a) Schematic of a DNA origami shell assembled around a virus. (b)Image of octahedral DNA origami shell assembled around a virus.  (c) Image of partial DNA origami shell. (d) Image of partial DNA origami shell assembled around a virus. (e) Image of partial DNA origami shell assembled around three viruses."/>
          <p:cNvSpPr>
            <a:spLocks noChangeArrowheads="1"/>
          </p:cNvSpPr>
          <p:nvPr/>
        </p:nvSpPr>
        <p:spPr bwMode="auto">
          <a:xfrm>
            <a:off x="4667250" y="1727886"/>
            <a:ext cx="4076700" cy="436405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12" name="Rectangle 11"/>
          <p:cNvSpPr/>
          <p:nvPr/>
        </p:nvSpPr>
        <p:spPr>
          <a:xfrm>
            <a:off x="152400" y="745755"/>
            <a:ext cx="707571" cy="276999"/>
          </a:xfrm>
          <a:prstGeom prst="rect">
            <a:avLst/>
          </a:prstGeom>
        </p:spPr>
        <p:txBody>
          <a:bodyPr wrap="square" anchor="ctr">
            <a:spAutoFit/>
          </a:bodyPr>
          <a:lstStyle/>
          <a:p>
            <a:r>
              <a:rPr lang="en-US" sz="1200" b="1" dirty="0">
                <a:solidFill>
                  <a:srgbClr val="002060"/>
                </a:solidFill>
              </a:rPr>
              <a:t>2022</a:t>
            </a:r>
          </a:p>
        </p:txBody>
      </p:sp>
      <p:sp>
        <p:nvSpPr>
          <p:cNvPr id="3" name="TextBox 2">
            <a:extLst>
              <a:ext uri="{FF2B5EF4-FFF2-40B4-BE49-F238E27FC236}">
                <a16:creationId xmlns:a16="http://schemas.microsoft.com/office/drawing/2014/main" id="{50FDBA8E-0BFA-42C9-8C16-711359BDEBA5}"/>
              </a:ext>
            </a:extLst>
          </p:cNvPr>
          <p:cNvSpPr txBox="1"/>
          <p:nvPr/>
        </p:nvSpPr>
        <p:spPr>
          <a:xfrm>
            <a:off x="3986205" y="6378136"/>
            <a:ext cx="5232401" cy="369332"/>
          </a:xfrm>
          <a:prstGeom prst="rect">
            <a:avLst/>
          </a:prstGeom>
          <a:noFill/>
        </p:spPr>
        <p:txBody>
          <a:bodyPr wrap="square" rtlCol="0">
            <a:spAutoFit/>
          </a:bodyPr>
          <a:lstStyle/>
          <a:p>
            <a:r>
              <a:rPr lang="en-US" dirty="0" err="1"/>
              <a:t>Sigl</a:t>
            </a:r>
            <a:r>
              <a:rPr lang="en-US" dirty="0"/>
              <a:t>, </a:t>
            </a:r>
            <a:r>
              <a:rPr lang="en-US" dirty="0" err="1"/>
              <a:t>Fraden</a:t>
            </a:r>
            <a:r>
              <a:rPr lang="en-US" dirty="0"/>
              <a:t>, Hagan, Dietz. Nat. Mater. 2021</a:t>
            </a:r>
          </a:p>
        </p:txBody>
      </p:sp>
      <p:pic>
        <p:nvPicPr>
          <p:cNvPr id="17" name="Picture 16" descr="Two nested loops illustrating the interplay of computer aided design and measurement to produce monomers that serve as building blocks to higher order assemblies.">
            <a:extLst>
              <a:ext uri="{FF2B5EF4-FFF2-40B4-BE49-F238E27FC236}">
                <a16:creationId xmlns:a16="http://schemas.microsoft.com/office/drawing/2014/main" id="{4B4B8E6A-6479-B76B-5388-299A2B68521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699907" y="1757181"/>
            <a:ext cx="4033505" cy="2597106"/>
          </a:xfrm>
          <a:prstGeom prst="rect">
            <a:avLst/>
          </a:prstGeom>
        </p:spPr>
      </p:pic>
    </p:spTree>
    <p:extLst>
      <p:ext uri="{BB962C8B-B14F-4D97-AF65-F5344CB8AC3E}">
        <p14:creationId xmlns:p14="http://schemas.microsoft.com/office/powerpoint/2010/main" val="148894403"/>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Breeze">
  <a:themeElements>
    <a:clrScheme name="Breeze">
      <a:dk1>
        <a:sysClr val="windowText" lastClr="000000"/>
      </a:dk1>
      <a:lt1>
        <a:sysClr val="window" lastClr="FFFFFF"/>
      </a:lt1>
      <a:dk2>
        <a:srgbClr val="09213B"/>
      </a:dk2>
      <a:lt2>
        <a:srgbClr val="D5EDF4"/>
      </a:lt2>
      <a:accent1>
        <a:srgbClr val="2C7C9F"/>
      </a:accent1>
      <a:accent2>
        <a:srgbClr val="244A58"/>
      </a:accent2>
      <a:accent3>
        <a:srgbClr val="E2751D"/>
      </a:accent3>
      <a:accent4>
        <a:srgbClr val="FFB400"/>
      </a:accent4>
      <a:accent5>
        <a:srgbClr val="7EB606"/>
      </a:accent5>
      <a:accent6>
        <a:srgbClr val="C00000"/>
      </a:accent6>
      <a:hlink>
        <a:srgbClr val="7030A0"/>
      </a:hlink>
      <a:folHlink>
        <a:srgbClr val="00B0F0"/>
      </a:folHlink>
    </a:clrScheme>
    <a:fontScheme name="Breeze">
      <a:majorFont>
        <a:latin typeface="News Gothic MT"/>
        <a:ea typeface=""/>
        <a:cs typeface=""/>
        <a:font script="Jpan" typeface="ＭＳ Ｐゴシック"/>
        <a:font script="Hans" typeface="宋体"/>
        <a:font script="Hant" typeface="新細明體"/>
      </a:majorFont>
      <a:minorFont>
        <a:latin typeface="News Gothic MT"/>
        <a:ea typeface=""/>
        <a:cs typeface=""/>
        <a:font script="Jpan" typeface="ＭＳ Ｐゴシック"/>
        <a:font script="Hans" typeface="宋体"/>
        <a:font script="Hant" typeface="新細明體"/>
      </a:minorFont>
    </a:fontScheme>
    <a:fmtScheme name="Breeze">
      <a:fillStyleLst>
        <a:solidFill>
          <a:schemeClr val="phClr"/>
        </a:solidFill>
        <a:gradFill rotWithShape="1">
          <a:gsLst>
            <a:gs pos="31000">
              <a:schemeClr val="phClr">
                <a:tint val="100000"/>
                <a:shade val="100000"/>
                <a:satMod val="120000"/>
              </a:schemeClr>
            </a:gs>
            <a:gs pos="100000">
              <a:schemeClr val="phClr">
                <a:tint val="50000"/>
                <a:satMod val="150000"/>
              </a:schemeClr>
            </a:gs>
          </a:gsLst>
          <a:lin ang="5400000" scaled="1"/>
        </a:gradFill>
        <a:gradFill rotWithShape="1">
          <a:gsLst>
            <a:gs pos="0">
              <a:schemeClr val="phClr">
                <a:shade val="100000"/>
                <a:satMod val="120000"/>
              </a:schemeClr>
            </a:gs>
            <a:gs pos="69000">
              <a:schemeClr val="phClr">
                <a:tint val="80000"/>
                <a:shade val="100000"/>
                <a:satMod val="150000"/>
              </a:schemeClr>
            </a:gs>
            <a:gs pos="100000">
              <a:schemeClr val="phClr">
                <a:tint val="50000"/>
                <a:shade val="100000"/>
                <a:satMod val="150000"/>
              </a:schemeClr>
            </a:gs>
          </a:gsLst>
          <a:path path="circle">
            <a:fillToRect l="100000" t="100000" r="100000" b="100000"/>
          </a:path>
        </a:gradFill>
      </a:fillStyleLst>
      <a:lnStyleLst>
        <a:ln w="12700" cap="flat" cmpd="sng" algn="ctr">
          <a:solidFill>
            <a:schemeClr val="phClr">
              <a:shade val="95000"/>
              <a:satMod val="105000"/>
            </a:schemeClr>
          </a:solidFill>
          <a:prstDash val="solid"/>
        </a:ln>
        <a:ln w="25400" cap="flat" cmpd="dbl" algn="ctr">
          <a:solidFill>
            <a:schemeClr val="phClr"/>
          </a:solidFill>
          <a:prstDash val="solid"/>
        </a:ln>
        <a:ln w="31750" cap="flat" cmpd="dbl" algn="ctr">
          <a:solidFill>
            <a:schemeClr val="phClr"/>
          </a:solidFill>
          <a:prstDash val="solid"/>
        </a:ln>
      </a:lnStyleLst>
      <a:effectStyleLst>
        <a:effectStyle>
          <a:effectLst/>
        </a:effectStyle>
        <a:effectStyle>
          <a:effectLst>
            <a:outerShdw blurRad="63500" dist="25400" dir="5400000" sx="101000" sy="101000" rotWithShape="0">
              <a:srgbClr val="000000">
                <a:alpha val="40000"/>
              </a:srgbClr>
            </a:outerShdw>
          </a:effectLst>
        </a:effectStyle>
        <a:effectStyle>
          <a:effectLst>
            <a:innerShdw blurRad="127000" dist="25400" dir="13500000">
              <a:srgbClr val="C0C0C0">
                <a:alpha val="75000"/>
              </a:srgbClr>
            </a:innerShdw>
            <a:outerShdw blurRad="88900" dist="25400" dir="5400000" sx="102000" sy="102000" algn="ctr" rotWithShape="0">
              <a:srgbClr val="C0C0C0">
                <a:alpha val="40000"/>
              </a:srgbClr>
            </a:outerShdw>
          </a:effectLst>
          <a:scene3d>
            <a:camera prst="perspectiveLeft" fov="300000"/>
            <a:lightRig rig="soft" dir="l">
              <a:rot lat="0" lon="0" rev="4200000"/>
            </a:lightRig>
          </a:scene3d>
          <a:sp3d extrusionH="38100" prstMaterial="powder">
            <a:bevelT w="50800" h="88900" prst="convex"/>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blipFill rotWithShape="1">
          <a:blip xmlns:r="http://schemas.openxmlformats.org/officeDocument/2006/relationships" r:embed="rId1">
            <a:duotone>
              <a:schemeClr val="phClr">
                <a:shade val="40000"/>
                <a:satMod val="400000"/>
              </a:schemeClr>
              <a:schemeClr val="phClr">
                <a:tint val="10000"/>
                <a:satMod val="200000"/>
              </a:schemeClr>
            </a:duotone>
          </a:blip>
          <a:stretch/>
        </a:blip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Breeze.thmx</Template>
  <TotalTime>11795</TotalTime>
  <Words>182</Words>
  <Application>Microsoft Macintosh PowerPoint</Application>
  <PresentationFormat>On-screen Show (4:3)</PresentationFormat>
  <Paragraphs>7</Paragraphs>
  <Slides>1</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vt:i4>
      </vt:variant>
    </vt:vector>
  </HeadingPairs>
  <TitlesOfParts>
    <vt:vector size="6" baseType="lpstr">
      <vt:lpstr>Arial</vt:lpstr>
      <vt:lpstr>Calibri</vt:lpstr>
      <vt:lpstr>News Gothic MT</vt:lpstr>
      <vt:lpstr>Wingdings 2</vt:lpstr>
      <vt:lpstr>Breeze</vt:lpstr>
      <vt:lpstr>Self-assembling DNA Origami Shells</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subject/>
  <dc:creator>rob</dc:creator>
  <cp:keywords/>
  <dc:description/>
  <cp:lastModifiedBy>Seth Fradem</cp:lastModifiedBy>
  <cp:revision>26</cp:revision>
  <cp:lastPrinted>2016-08-01T15:14:13Z</cp:lastPrinted>
  <dcterms:created xsi:type="dcterms:W3CDTF">2016-07-19T18:16:54Z</dcterms:created>
  <dcterms:modified xsi:type="dcterms:W3CDTF">2022-04-30T00:11:08Z</dcterms:modified>
  <cp:category/>
</cp:coreProperties>
</file>