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31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28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5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96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1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38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6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7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4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0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65DF-96FD-49E5-A55A-B8703C4C8B7D}" type="datetimeFigureOut">
              <a:rPr lang="en-US" smtClean="0"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836D1-D170-4609-A604-30D4BEE67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Brandeis MRSEC DMR-0820492 Informal Science Education Outreach Program: </a:t>
            </a:r>
            <a:r>
              <a:rPr lang="en-US" sz="3200" b="1" dirty="0" smtClean="0">
                <a:solidFill>
                  <a:srgbClr val="FF0000"/>
                </a:solidFill>
              </a:rPr>
              <a:t>Discovering </a:t>
            </a:r>
            <a:r>
              <a:rPr lang="en-US" sz="3200" b="1" dirty="0" err="1" smtClean="0">
                <a:solidFill>
                  <a:srgbClr val="FF0000"/>
                </a:solidFill>
              </a:rPr>
              <a:t>Nanolife</a:t>
            </a:r>
            <a:r>
              <a:rPr lang="en-US" sz="3200" b="1" dirty="0" smtClean="0">
                <a:solidFill>
                  <a:srgbClr val="FF0000"/>
                </a:solidFill>
              </a:rPr>
              <a:t> Partnership with the Discovery Museum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152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MRSEC scientists from Brandeis visited the Discovery Museum in Acton for a full day of Microscope-themed activities on March 30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.  We led hands-on activities that allowed students to see and build their own mutant </a:t>
            </a:r>
            <a:r>
              <a:rPr lang="en-US" sz="1800" i="1" dirty="0" smtClean="0"/>
              <a:t>Drosophila</a:t>
            </a:r>
            <a:r>
              <a:rPr lang="en-US" sz="1800" dirty="0" smtClean="0"/>
              <a:t>, assemble their own polymer chain and explore freezing techniques like dry ice and liquid nitrogen.  We had over 150 museum guests participate in our activities.</a:t>
            </a:r>
            <a:endParaRPr lang="en-US" sz="1800" dirty="0"/>
          </a:p>
        </p:txBody>
      </p:sp>
      <p:pic>
        <p:nvPicPr>
          <p:cNvPr id="5" name="Picture 4" descr="C:\Documents and Settings\kosinski\Desktop\Brandeis\MRSEC\Museum Days\Pictures_033112\DSC_100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86"/>
          <a:stretch/>
        </p:blipFill>
        <p:spPr bwMode="auto">
          <a:xfrm>
            <a:off x="6629400" y="3557189"/>
            <a:ext cx="1895534" cy="257611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kosinski\Desktop\Brandeis\MRSEC\Museum Days\Pictures_033112\DSC_10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72916"/>
            <a:ext cx="3238029" cy="214465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kosinski\Desktop\Brandeis\MRSEC\Museum Days\Pictures_033112\DSC_101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384864"/>
            <a:ext cx="1846146" cy="278733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4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80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Brandeis MRSEC DMR-0820492 Informal Science Education Outreach Program: Discovering Nanolife Partnership with the Discovery Museum</vt:lpstr>
    </vt:vector>
  </TitlesOfParts>
  <Company>Brandeis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Kosinski-Collins</dc:creator>
  <cp:lastModifiedBy> </cp:lastModifiedBy>
  <cp:revision>5</cp:revision>
  <dcterms:created xsi:type="dcterms:W3CDTF">2012-05-10T15:46:55Z</dcterms:created>
  <dcterms:modified xsi:type="dcterms:W3CDTF">2012-05-11T14:06:36Z</dcterms:modified>
</cp:coreProperties>
</file>