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20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7471-C109-FE42-9BE6-55A222CF4C53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0AB2-99E9-2740-9651-786B0DB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40AB2-99E9-2740-9651-786B0DB3F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9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1C6C-B284-C54F-B26D-29AA5CF8CA60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70F4-7DFF-F542-90B9-AA251A43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8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4591" y="2026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7238" y="12508"/>
            <a:ext cx="724952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99"/>
                </a:solidFill>
                <a:latin typeface="Arial Unicode MS" charset="0"/>
                <a:ea typeface="ＭＳ Ｐゴシック" charset="0"/>
                <a:cs typeface="Arial Unicode MS" charset="0"/>
              </a:rPr>
              <a:t>Brandeis MRSEC and Waltham High School</a:t>
            </a:r>
          </a:p>
          <a:p>
            <a:pPr algn="ctr"/>
            <a:r>
              <a:rPr lang="en-US" sz="2800" b="1" dirty="0">
                <a:solidFill>
                  <a:srgbClr val="333399"/>
                </a:solidFill>
                <a:latin typeface="Arial Unicode MS" charset="0"/>
                <a:ea typeface="ＭＳ Ｐゴシック" charset="0"/>
                <a:cs typeface="Arial Unicode MS" charset="0"/>
              </a:rPr>
              <a:t>“In 3D – Molecules of </a:t>
            </a:r>
            <a:r>
              <a:rPr lang="en-US" sz="2800" b="1" dirty="0" smtClean="0">
                <a:solidFill>
                  <a:srgbClr val="333399"/>
                </a:solidFill>
                <a:latin typeface="Arial Unicode MS" charset="0"/>
                <a:ea typeface="ＭＳ Ｐゴシック" charset="0"/>
                <a:cs typeface="Arial Unicode MS" charset="0"/>
              </a:rPr>
              <a:t>Life” Course</a:t>
            </a:r>
          </a:p>
          <a:p>
            <a:pPr marL="342900" indent="-342900" algn="ctr">
              <a:buAutoNum type="alphaUcPeriod"/>
            </a:pPr>
            <a:r>
              <a:rPr lang="en-US" dirty="0" smtClean="0">
                <a:solidFill>
                  <a:srgbClr val="008000"/>
                </a:solidFill>
                <a:latin typeface="Arial Unicode MS" charset="0"/>
                <a:ea typeface="ＭＳ Ｐゴシック" charset="0"/>
                <a:cs typeface="Arial" charset="0"/>
              </a:rPr>
              <a:t>Olivier-Mason, D. </a:t>
            </a:r>
            <a:r>
              <a:rPr lang="en-US" dirty="0" err="1" smtClean="0">
                <a:solidFill>
                  <a:srgbClr val="008000"/>
                </a:solidFill>
                <a:latin typeface="Arial Unicode MS" charset="0"/>
                <a:ea typeface="ＭＳ Ｐゴシック" charset="0"/>
                <a:cs typeface="Arial" charset="0"/>
              </a:rPr>
              <a:t>Pomeranz</a:t>
            </a:r>
            <a:r>
              <a:rPr lang="en-US" dirty="0" smtClean="0">
                <a:solidFill>
                  <a:srgbClr val="008000"/>
                </a:solidFill>
                <a:latin typeface="Arial Unicode MS" charset="0"/>
                <a:ea typeface="ＭＳ Ｐゴシック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Arial Unicode MS" charset="0"/>
                <a:ea typeface="ＭＳ Ｐゴシック" charset="0"/>
                <a:cs typeface="Arial" charset="0"/>
              </a:rPr>
              <a:t>Krummel</a:t>
            </a:r>
            <a:r>
              <a:rPr lang="en-US" dirty="0" smtClean="0">
                <a:solidFill>
                  <a:srgbClr val="008000"/>
                </a:solidFill>
                <a:latin typeface="Arial Unicode MS" charset="0"/>
                <a:ea typeface="ＭＳ Ｐゴシック" charset="0"/>
                <a:cs typeface="Arial" charset="0"/>
              </a:rPr>
              <a:t>, I. Roy</a:t>
            </a:r>
          </a:p>
          <a:p>
            <a:pPr algn="ctr"/>
            <a:r>
              <a:rPr lang="en-US" smtClean="0">
                <a:solidFill>
                  <a:srgbClr val="008000"/>
                </a:solidFill>
                <a:latin typeface="Arial Unicode MS" charset="0"/>
                <a:ea typeface="ＭＳ Ｐゴシック" charset="0"/>
                <a:cs typeface="Arial" charset="0"/>
              </a:rPr>
              <a:t>Outreach: </a:t>
            </a:r>
            <a:r>
              <a:rPr lang="en-US" dirty="0" smtClean="0">
                <a:solidFill>
                  <a:srgbClr val="008000"/>
                </a:solidFill>
                <a:latin typeface="Arial Unicode MS" charset="0"/>
                <a:ea typeface="ＭＳ Ｐゴシック" charset="0"/>
                <a:cs typeface="Arial" charset="0"/>
              </a:rPr>
              <a:t>Brandeis </a:t>
            </a:r>
            <a:r>
              <a:rPr lang="en-US" dirty="0" smtClean="0">
                <a:solidFill>
                  <a:srgbClr val="008000"/>
                </a:solidFill>
                <a:latin typeface="Arial Unicode MS" charset="0"/>
                <a:ea typeface="ＭＳ Ｐゴシック" charset="0"/>
                <a:cs typeface="Arial" charset="0"/>
              </a:rPr>
              <a:t>MRSEC 1420382</a:t>
            </a:r>
            <a:endParaRPr lang="en-US" dirty="0">
              <a:solidFill>
                <a:srgbClr val="008000"/>
              </a:solidFill>
              <a:latin typeface="Arial Unicode MS" charset="0"/>
              <a:ea typeface="ＭＳ Ｐゴシック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46" y="4917289"/>
            <a:ext cx="894269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 2015, the MRSEC led the development of an outreach course at Brandeis for Waltham High School students to strengthen our engagement with the WHS community. </a:t>
            </a:r>
            <a:r>
              <a:rPr lang="en-US" dirty="0"/>
              <a:t>The course was structured </a:t>
            </a:r>
            <a:r>
              <a:rPr lang="en-US" dirty="0" smtClean="0"/>
              <a:t>to teach the students</a:t>
            </a:r>
            <a:r>
              <a:rPr lang="en-US" dirty="0"/>
              <a:t> </a:t>
            </a:r>
            <a:r>
              <a:rPr lang="en-US" dirty="0" smtClean="0"/>
              <a:t>biochemistry using 3D molecular models</a:t>
            </a:r>
            <a:r>
              <a:rPr lang="en-US" dirty="0"/>
              <a:t>, </a:t>
            </a:r>
            <a:r>
              <a:rPr lang="en-US" dirty="0" smtClean="0"/>
              <a:t>hands-on </a:t>
            </a:r>
            <a:r>
              <a:rPr lang="en-US" dirty="0"/>
              <a:t>activities, </a:t>
            </a:r>
            <a:r>
              <a:rPr lang="en-US" dirty="0" smtClean="0"/>
              <a:t>CAD, </a:t>
            </a:r>
            <a:r>
              <a:rPr lang="en-US" dirty="0"/>
              <a:t>and 3D </a:t>
            </a:r>
            <a:r>
              <a:rPr lang="en-US" dirty="0" smtClean="0"/>
              <a:t>printing. The class sessions were taught by </a:t>
            </a:r>
            <a:r>
              <a:rPr lang="en-US" dirty="0"/>
              <a:t>g</a:t>
            </a:r>
            <a:r>
              <a:rPr lang="en-US" dirty="0" smtClean="0"/>
              <a:t>raduate student and postdoc instructors who received extensive one-on-one curriculum-development mentoring by the Education Director and were encouraged to pursue a hands-on and </a:t>
            </a:r>
            <a:r>
              <a:rPr lang="en-US" dirty="0"/>
              <a:t>participative class format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414" y="4622383"/>
            <a:ext cx="322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Waltham High School students taking the course</a:t>
            </a:r>
            <a:endParaRPr lang="en-US" sz="1200" dirty="0"/>
          </a:p>
        </p:txBody>
      </p:sp>
      <p:pic>
        <p:nvPicPr>
          <p:cNvPr id="2" name="Picture 1" descr="IMG_29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1741163"/>
            <a:ext cx="4286363" cy="2857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20840" y="4622383"/>
            <a:ext cx="4172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he students and teaching team with the 3D printed DNA model  </a:t>
            </a:r>
            <a:endParaRPr lang="en-US" sz="1200" dirty="0"/>
          </a:p>
        </p:txBody>
      </p:sp>
      <p:pic>
        <p:nvPicPr>
          <p:cNvPr id="6" name="Picture 5" descr="IMG_187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23" y="1746104"/>
            <a:ext cx="4278096" cy="28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6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146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Brandeis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Seth Fraden</cp:lastModifiedBy>
  <cp:revision>21</cp:revision>
  <cp:lastPrinted>2015-07-31T03:03:14Z</cp:lastPrinted>
  <dcterms:created xsi:type="dcterms:W3CDTF">2015-07-30T16:57:06Z</dcterms:created>
  <dcterms:modified xsi:type="dcterms:W3CDTF">2016-01-28T01:21:39Z</dcterms:modified>
</cp:coreProperties>
</file>