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9758" autoAdjust="0"/>
  </p:normalViewPr>
  <p:slideViewPr>
    <p:cSldViewPr>
      <p:cViewPr>
        <p:scale>
          <a:sx n="81" d="100"/>
          <a:sy n="81" d="100"/>
        </p:scale>
        <p:origin x="-1680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A75ED-9018-4427-9C16-B5671A033D36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DB2B1-4D72-4E6B-ABD7-191BC6E78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7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CE246D-915D-4CC2-BC7B-D26217211E5F}" type="slidenum">
              <a:rPr lang="en-US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536575"/>
            <a:ext cx="5486400" cy="7907338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840A060-A41B-49FD-A460-D62EF1A737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31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6F79D7C-5763-4A4E-A845-7367116CE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99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96838"/>
            <a:ext cx="2065338" cy="6029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8150" y="96838"/>
            <a:ext cx="6048375" cy="6029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74EF788-4BE2-4B27-A9CB-BE0337966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55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A0A1BC5-A5F9-47AC-996A-51A56ACE02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83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D564FE3-5A76-42F2-BE2B-7CB31841E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CAFFBB3-96AA-4DE4-83D8-53D0A66C0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9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E9133ED-3C5D-42BD-993D-631731EFB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1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F477AFA-4254-4166-AD10-46572CEB14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76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E4D975E-CC8F-4E83-A031-3C1E9B9CCB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943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B3A5017-28D0-4FBC-8017-D55E642489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45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ABE501F-A446-4475-B623-B7CD6E1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163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8150" y="96838"/>
            <a:ext cx="82661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4CD59E-E701-4FFA-8172-EA81E6E6A7A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pic>
        <p:nvPicPr>
          <p:cNvPr id="1031" name="Picture 10" descr="remrsec_logos-efixed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065838"/>
            <a:ext cx="189547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5460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07" charset="0"/>
          <a:ea typeface="Arial" pitchFamily="-107" charset="0"/>
          <a:cs typeface="Arial" pitchFamily="-107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07" charset="0"/>
          <a:ea typeface="Arial" pitchFamily="-107" charset="0"/>
          <a:cs typeface="Arial" pitchFamily="-107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07" charset="0"/>
          <a:ea typeface="Arial" pitchFamily="-107" charset="0"/>
          <a:cs typeface="Arial" pitchFamily="-107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07" charset="0"/>
          <a:ea typeface="Arial" pitchFamily="-107" charset="0"/>
          <a:cs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07" charset="0"/>
          <a:ea typeface="Arial" pitchFamily="-107" charset="0"/>
          <a:cs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07" charset="0"/>
          <a:ea typeface="Arial" pitchFamily="-107" charset="0"/>
          <a:cs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07" charset="0"/>
          <a:ea typeface="Arial" pitchFamily="-107" charset="0"/>
          <a:cs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pitchFamily="-107" charset="0"/>
          <a:ea typeface="Arial" pitchFamily="-107" charset="0"/>
          <a:cs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tif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91600" cy="914400"/>
          </a:xfrm>
        </p:spPr>
        <p:txBody>
          <a:bodyPr/>
          <a:lstStyle/>
          <a:p>
            <a:pPr eaLnBrk="1" hangingPunct="1"/>
            <a:r>
              <a:rPr lang="en-US" sz="2000" b="1" dirty="0">
                <a:solidFill>
                  <a:srgbClr val="0070C0"/>
                </a:solidFill>
              </a:rPr>
              <a:t>Novel Metal Organic Framework (MOF) Membranes and Microporous Carbon Membranes Derived from MOF for Natural Gas Purification </a:t>
            </a:r>
            <a:r>
              <a:rPr lang="en-US" sz="2800" dirty="0" smtClean="0">
                <a:solidFill>
                  <a:srgbClr val="0070C0"/>
                </a:solidFill>
              </a:rPr>
              <a:t/>
            </a:r>
            <a:br>
              <a:rPr lang="en-US" sz="2800" dirty="0" smtClean="0">
                <a:solidFill>
                  <a:srgbClr val="0070C0"/>
                </a:solidFill>
              </a:rPr>
            </a:br>
            <a:r>
              <a:rPr lang="en-US" sz="2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M.A. Carreon, B. G. </a:t>
            </a:r>
            <a:r>
              <a:rPr lang="en-US" sz="2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Trewyn</a:t>
            </a:r>
            <a:r>
              <a:rPr lang="en-US" sz="2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A. </a:t>
            </a:r>
            <a:r>
              <a:rPr lang="en-US" sz="2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Sellinger</a:t>
            </a:r>
            <a:endParaRPr lang="en-US" sz="20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76199" y="1064570"/>
            <a:ext cx="3657599" cy="546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>
              <a:spcAft>
                <a:spcPts val="1200"/>
              </a:spcAft>
              <a:buFont typeface="Arial"/>
              <a:buChar char="•"/>
              <a:defRPr/>
            </a:pPr>
            <a:r>
              <a:rPr lang="en-US" kern="0" dirty="0" smtClean="0">
                <a:solidFill>
                  <a:sysClr val="windowText" lastClr="000000"/>
                </a:solidFill>
              </a:rPr>
              <a:t>Successful </a:t>
            </a:r>
            <a:r>
              <a:rPr lang="en-US" kern="0" dirty="0">
                <a:solidFill>
                  <a:sysClr val="windowText" lastClr="000000"/>
                </a:solidFill>
              </a:rPr>
              <a:t>synthesis of novel MOF compositions employing </a:t>
            </a:r>
            <a:r>
              <a:rPr lang="en-US" kern="0" dirty="0" smtClean="0">
                <a:solidFill>
                  <a:sysClr val="windowText" lastClr="000000"/>
                </a:solidFill>
              </a:rPr>
              <a:t>“in-house made” organic linkers.</a:t>
            </a:r>
          </a:p>
          <a:p>
            <a:pPr>
              <a:spcAft>
                <a:spcPts val="1200"/>
              </a:spcAft>
              <a:buFont typeface="Arial"/>
              <a:buChar char="•"/>
              <a:defRPr/>
            </a:pPr>
            <a:r>
              <a:rPr lang="en-US" kern="0" dirty="0" smtClean="0">
                <a:solidFill>
                  <a:sysClr val="windowText" lastClr="000000"/>
                </a:solidFill>
              </a:rPr>
              <a:t>These MOF compositions  displayed superior catalytic ability in the conversion of fatty acid methyl esters  (FAMEs) into liquid fuel hydrocarbons. </a:t>
            </a:r>
            <a:endParaRPr lang="en-US" kern="0" dirty="0">
              <a:solidFill>
                <a:sysClr val="windowText" lastClr="000000"/>
              </a:solidFill>
            </a:endParaRPr>
          </a:p>
          <a:p>
            <a:pPr>
              <a:spcAft>
                <a:spcPts val="1200"/>
              </a:spcAft>
              <a:buFont typeface="Arial"/>
              <a:buChar char="•"/>
              <a:defRPr/>
            </a:pPr>
            <a:r>
              <a:rPr lang="en-US" kern="0" dirty="0" smtClean="0">
                <a:solidFill>
                  <a:sysClr val="windowText" lastClr="000000"/>
                </a:solidFill>
              </a:rPr>
              <a:t>Synthesis of microporous carbon membranes derived from metal organic frameworks for natural gas purification.</a:t>
            </a:r>
          </a:p>
          <a:p>
            <a:pPr>
              <a:spcAft>
                <a:spcPts val="1200"/>
              </a:spcAft>
              <a:buFont typeface="Arial"/>
              <a:buChar char="•"/>
              <a:defRPr/>
            </a:pPr>
            <a:r>
              <a:rPr lang="en-US" kern="0" dirty="0" smtClean="0">
                <a:solidFill>
                  <a:sysClr val="windowText" lastClr="000000"/>
                </a:solidFill>
              </a:rPr>
              <a:t>The </a:t>
            </a:r>
            <a:r>
              <a:rPr lang="en-US" kern="0" dirty="0">
                <a:solidFill>
                  <a:sysClr val="windowText" lastClr="000000"/>
                </a:solidFill>
              </a:rPr>
              <a:t>resultant membranes </a:t>
            </a:r>
            <a:r>
              <a:rPr lang="en-US" kern="0" dirty="0" smtClean="0">
                <a:solidFill>
                  <a:sysClr val="windowText" lastClr="000000"/>
                </a:solidFill>
              </a:rPr>
              <a:t>displayed separation ability for CH</a:t>
            </a:r>
            <a:r>
              <a:rPr lang="en-US" kern="0" baseline="-25000" dirty="0" smtClean="0">
                <a:solidFill>
                  <a:sysClr val="windowText" lastClr="000000"/>
                </a:solidFill>
              </a:rPr>
              <a:t>4</a:t>
            </a:r>
            <a:r>
              <a:rPr lang="en-US" kern="0" dirty="0" smtClean="0">
                <a:solidFill>
                  <a:sysClr val="windowText" lastClr="000000"/>
                </a:solidFill>
              </a:rPr>
              <a:t>/C</a:t>
            </a:r>
            <a:r>
              <a:rPr lang="en-US" kern="0" baseline="-25000" dirty="0" smtClean="0">
                <a:solidFill>
                  <a:sysClr val="windowText" lastClr="000000"/>
                </a:solidFill>
              </a:rPr>
              <a:t>3</a:t>
            </a:r>
            <a:r>
              <a:rPr lang="en-US" kern="0" dirty="0" smtClean="0">
                <a:solidFill>
                  <a:sysClr val="windowText" lastClr="000000"/>
                </a:solidFill>
              </a:rPr>
              <a:t>H</a:t>
            </a:r>
            <a:r>
              <a:rPr lang="en-US" kern="0" baseline="-25000" dirty="0" smtClean="0">
                <a:solidFill>
                  <a:sysClr val="windowText" lastClr="000000"/>
                </a:solidFill>
              </a:rPr>
              <a:t>8</a:t>
            </a:r>
            <a:r>
              <a:rPr lang="en-US" kern="0" dirty="0" smtClean="0">
                <a:solidFill>
                  <a:sysClr val="windowText" lastClr="000000"/>
                </a:solidFill>
              </a:rPr>
              <a:t> gas mixtures, relevant to natural gas purification. </a:t>
            </a:r>
            <a:endParaRPr lang="en-US" kern="0" dirty="0">
              <a:solidFill>
                <a:sysClr val="windowText" lastClr="000000"/>
              </a:solidFill>
            </a:endParaRPr>
          </a:p>
          <a:p>
            <a:pPr>
              <a:spcAft>
                <a:spcPts val="1200"/>
              </a:spcAft>
              <a:buFont typeface="Arial"/>
              <a:buChar char="•"/>
              <a:defRPr/>
            </a:pPr>
            <a:endParaRPr lang="en-US" sz="2100" kern="0" dirty="0" smtClean="0">
              <a:solidFill>
                <a:sysClr val="windowText" lastClr="0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4275" y="914400"/>
            <a:ext cx="2673048" cy="1143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7531" y="4509456"/>
            <a:ext cx="2394527" cy="19186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8400" y="6527604"/>
            <a:ext cx="2895600" cy="3303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67830" y="6151149"/>
            <a:ext cx="45320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2060"/>
                </a:solidFill>
              </a:rPr>
              <a:t>Microporous carbon membrane for natural gas purification 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18192" y="3951725"/>
            <a:ext cx="32732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2060"/>
                </a:solidFill>
              </a:rPr>
              <a:t>MOF catalyst for the conversion of FAMEs</a:t>
            </a:r>
          </a:p>
          <a:p>
            <a:r>
              <a:rPr lang="en-US" sz="1200" b="1" dirty="0" smtClean="0">
                <a:solidFill>
                  <a:srgbClr val="002060"/>
                </a:solidFill>
              </a:rPr>
              <a:t>into liquid fuel hydrocarbons </a:t>
            </a:r>
            <a:endParaRPr lang="en-US" sz="12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Moises\Downloads\Ni-BM 69 MOFzeolite 5A (1).t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1725" y="2033954"/>
            <a:ext cx="2403111" cy="1922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460826" y="2783420"/>
            <a:ext cx="7051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Catalytic support</a:t>
            </a:r>
            <a:endParaRPr lang="en-US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5535054" y="3549865"/>
            <a:ext cx="11160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MOF membrane</a:t>
            </a:r>
            <a:endParaRPr lang="en-US" sz="1000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918674" y="3311336"/>
            <a:ext cx="348770" cy="3099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12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111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Novel Metal Organic Framework (MOF) Membranes and Microporous Carbon Membranes Derived from MOF for Natural Gas Purification  M.A. Carreon, B. G. Trewyn, A. Sellinger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IV clathrates: synthesis and optical characterization for photovoltaics L. Krishna, A. Martinez, L.L. Baranowski, C. Koh, V. Stevanovic, M.T Lusk,   A.C. Tamboli and E.S. Toberer</dc:title>
  <dc:creator>Lakshmi Krishna</dc:creator>
  <cp:lastModifiedBy>PCTaylor</cp:lastModifiedBy>
  <cp:revision>19</cp:revision>
  <dcterms:created xsi:type="dcterms:W3CDTF">2014-02-27T18:42:02Z</dcterms:created>
  <dcterms:modified xsi:type="dcterms:W3CDTF">2016-11-15T21:50:55Z</dcterms:modified>
</cp:coreProperties>
</file>