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FDCA66-CA5A-44BF-A76A-77E987DC4AE1}" type="datetimeFigureOut">
              <a:rPr lang="en-US" smtClean="0"/>
              <a:t>2/27/2012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C9CEC1-AC2B-4D13-8783-7A1A26326CE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u="sng" smtClean="0"/>
              <a:t>Ferroelectric Fluids</a:t>
            </a:r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2209800"/>
            <a:ext cx="3886200" cy="36576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Some molecules, such as water, are electric dipoles, having excess negative charge on one part (the oxygen in H</a:t>
            </a:r>
            <a:r>
              <a:rPr lang="en-US" baseline="-25000" dirty="0" smtClean="0"/>
              <a:t>2</a:t>
            </a:r>
            <a:r>
              <a:rPr lang="en-US" dirty="0" smtClean="0"/>
              <a:t>O) and excess positive charge on another part (the </a:t>
            </a:r>
            <a:r>
              <a:rPr lang="en-US" dirty="0" err="1" smtClean="0"/>
              <a:t>hydrogens</a:t>
            </a:r>
            <a:r>
              <a:rPr lang="en-US" dirty="0" smtClean="0"/>
              <a:t> in H</a:t>
            </a:r>
            <a:r>
              <a:rPr lang="en-US" baseline="-25000" dirty="0" smtClean="0"/>
              <a:t>2</a:t>
            </a:r>
            <a:r>
              <a:rPr lang="en-US" dirty="0" smtClean="0"/>
              <a:t>O).  In liquid water these +/- dipoles are randomly oriented by the thermal motion of the molecules, but in some forms of ice and many other crystals the dipoles orient in a uniform direction and the frozen material becomes ferroelectric, i.e., acquires an overall polarization.  Scientists at the </a:t>
            </a:r>
            <a:r>
              <a:rPr lang="en-US" dirty="0" err="1" smtClean="0"/>
              <a:t>LCMRC</a:t>
            </a:r>
            <a:r>
              <a:rPr lang="en-US" dirty="0" smtClean="0"/>
              <a:t> have created a new family of molecules that can become spontaneously ferroelectric in a phase that is fluid.  The image shows the texture of the polarization (arrows) in a freely-suspended fluid ferroelectric film one molecular layer thick.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 descr="w586-think film-0d4-06"/>
          <p:cNvPicPr>
            <a:picLocks noChangeAspect="1" noChangeArrowheads="1"/>
          </p:cNvPicPr>
          <p:nvPr/>
        </p:nvPicPr>
        <p:blipFill>
          <a:blip r:embed="rId2" cstate="print">
            <a:lum bright="-8000" contrast="12000"/>
          </a:blip>
          <a:srcRect l="27156" r="26669" b="38913"/>
          <a:stretch>
            <a:fillRect/>
          </a:stretch>
        </p:blipFill>
        <p:spPr bwMode="auto">
          <a:xfrm>
            <a:off x="5562600" y="2514600"/>
            <a:ext cx="2417763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</TotalTime>
  <Words>132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Median</vt:lpstr>
      <vt:lpstr>Ferroelectric Fluids </vt:lpstr>
    </vt:vector>
  </TitlesOfParts>
  <Company>University of Colorado at Boulder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Liquid Crystals a Sensitive Probe of DNA Hybridization </dc:title>
  <dc:creator>Nikki Kilbride</dc:creator>
  <cp:lastModifiedBy>Nikki Kilbride</cp:lastModifiedBy>
  <cp:revision>6</cp:revision>
  <dcterms:created xsi:type="dcterms:W3CDTF">2012-02-27T21:53:35Z</dcterms:created>
  <dcterms:modified xsi:type="dcterms:W3CDTF">2012-02-27T22:08:25Z</dcterms:modified>
</cp:coreProperties>
</file>