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91" autoAdjust="0"/>
  </p:normalViewPr>
  <p:slideViewPr>
    <p:cSldViewPr>
      <p:cViewPr varScale="1">
        <p:scale>
          <a:sx n="82" d="100"/>
          <a:sy n="82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4FDCA66-CA5A-44BF-A76A-77E987DC4A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C9CEC1-AC2B-4D13-8783-7A1A26326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A66-CA5A-44BF-A76A-77E987DC4A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CEC1-AC2B-4D13-8783-7A1A26326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4FDCA66-CA5A-44BF-A76A-77E987DC4A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FC9CEC1-AC2B-4D13-8783-7A1A26326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A66-CA5A-44BF-A76A-77E987DC4A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C9CEC1-AC2B-4D13-8783-7A1A26326C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A66-CA5A-44BF-A76A-77E987DC4A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FC9CEC1-AC2B-4D13-8783-7A1A26326C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FDCA66-CA5A-44BF-A76A-77E987DC4A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C9CEC1-AC2B-4D13-8783-7A1A26326C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FDCA66-CA5A-44BF-A76A-77E987DC4A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C9CEC1-AC2B-4D13-8783-7A1A26326C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A66-CA5A-44BF-A76A-77E987DC4A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C9CEC1-AC2B-4D13-8783-7A1A26326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A66-CA5A-44BF-A76A-77E987DC4A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C9CEC1-AC2B-4D13-8783-7A1A26326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A66-CA5A-44BF-A76A-77E987DC4A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C9CEC1-AC2B-4D13-8783-7A1A26326C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4FDCA66-CA5A-44BF-A76A-77E987DC4A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FC9CEC1-AC2B-4D13-8783-7A1A26326C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FDCA66-CA5A-44BF-A76A-77E987DC4A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C9CEC1-AC2B-4D13-8783-7A1A26326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i="1" dirty="0" smtClean="0"/>
              <a:t>Ferroelectric Liquid Crystal-Based Pico-Projectors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209800"/>
            <a:ext cx="3886200" cy="3657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Center researchers are collaborating with spin-off </a:t>
            </a:r>
            <a:r>
              <a:rPr lang="en-US" dirty="0" err="1" smtClean="0"/>
              <a:t>Displaytech</a:t>
            </a:r>
            <a:r>
              <a:rPr lang="en-US" dirty="0" smtClean="0"/>
              <a:t> (now part of Micron Technologies) to develop ferroelectric liquid crystal (</a:t>
            </a:r>
            <a:r>
              <a:rPr lang="en-US" dirty="0" err="1" smtClean="0"/>
              <a:t>FLC</a:t>
            </a:r>
            <a:r>
              <a:rPr lang="en-US" dirty="0" smtClean="0"/>
              <a:t>) materials for application in </a:t>
            </a:r>
            <a:r>
              <a:rPr lang="en-US" dirty="0" err="1" smtClean="0"/>
              <a:t>picoprojectors</a:t>
            </a:r>
            <a:r>
              <a:rPr lang="en-US" dirty="0" smtClean="0"/>
              <a:t>.  The high-quality time sequential color and high brightness enabled by </a:t>
            </a:r>
            <a:r>
              <a:rPr lang="en-US" dirty="0" err="1" smtClean="0"/>
              <a:t>FLC</a:t>
            </a:r>
            <a:r>
              <a:rPr lang="en-US" dirty="0" smtClean="0"/>
              <a:t> switching speed, and high fill factor and ultra-small pixels achievable with </a:t>
            </a:r>
            <a:r>
              <a:rPr lang="en-US" dirty="0" err="1" smtClean="0"/>
              <a:t>FLCs</a:t>
            </a:r>
            <a:r>
              <a:rPr lang="en-US" dirty="0" smtClean="0"/>
              <a:t> makes </a:t>
            </a:r>
            <a:r>
              <a:rPr lang="en-US" dirty="0" err="1" smtClean="0"/>
              <a:t>FLC</a:t>
            </a:r>
            <a:r>
              <a:rPr lang="en-US" dirty="0" smtClean="0"/>
              <a:t>-on-silicon the choice display technology for </a:t>
            </a:r>
            <a:r>
              <a:rPr lang="en-US" dirty="0" err="1" smtClean="0"/>
              <a:t>picoprojectors</a:t>
            </a:r>
            <a:r>
              <a:rPr lang="en-US" dirty="0" smtClean="0"/>
              <a:t>.  </a:t>
            </a:r>
            <a:r>
              <a:rPr lang="en-US" dirty="0" err="1" smtClean="0"/>
              <a:t>FLC</a:t>
            </a:r>
            <a:r>
              <a:rPr lang="en-US" dirty="0" smtClean="0"/>
              <a:t>-based </a:t>
            </a:r>
            <a:r>
              <a:rPr lang="en-US" dirty="0" err="1" smtClean="0"/>
              <a:t>pico</a:t>
            </a:r>
            <a:r>
              <a:rPr lang="en-US" dirty="0" smtClean="0"/>
              <a:t>-projection continues to advance with the $99 </a:t>
            </a:r>
            <a:r>
              <a:rPr lang="en-US" dirty="0" err="1" smtClean="0"/>
              <a:t>POPVIDEO</a:t>
            </a:r>
            <a:r>
              <a:rPr lang="en-US" dirty="0" smtClean="0"/>
              <a:t> </a:t>
            </a:r>
            <a:r>
              <a:rPr lang="en-US" dirty="0" err="1" smtClean="0"/>
              <a:t>iphone</a:t>
            </a:r>
            <a:r>
              <a:rPr lang="en-US" dirty="0" smtClean="0"/>
              <a:t> projector shown in the image, recently introduced by Micron/</a:t>
            </a:r>
            <a:r>
              <a:rPr lang="en-US" dirty="0" err="1" smtClean="0"/>
              <a:t>Displaytech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2" descr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00200"/>
            <a:ext cx="3411538" cy="238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962400"/>
            <a:ext cx="3505200" cy="257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</TotalTime>
  <Words>32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Median</vt:lpstr>
      <vt:lpstr>Ferroelectric Liquid Crystal-Based Pico-Projectors</vt:lpstr>
    </vt:vector>
  </TitlesOfParts>
  <Company>University of Colorado at Boulder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Liquid Crystals a Sensitive Probe of DNA Hybridization </dc:title>
  <dc:creator>Nikki Kilbride</dc:creator>
  <cp:lastModifiedBy>Nikki Kilbride</cp:lastModifiedBy>
  <cp:revision>14</cp:revision>
  <dcterms:created xsi:type="dcterms:W3CDTF">2012-02-27T21:53:35Z</dcterms:created>
  <dcterms:modified xsi:type="dcterms:W3CDTF">2012-06-25T22:26:19Z</dcterms:modified>
</cp:coreProperties>
</file>