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4572000" cy="4953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</a:rPr>
              <a:t>•</a:t>
            </a:r>
            <a:r>
              <a:rPr lang="en-US" sz="1800" b="1" i="1" dirty="0">
                <a:solidFill>
                  <a:schemeClr val="tx1"/>
                </a:solidFill>
              </a:rPr>
              <a:t>Materials Science from </a:t>
            </a:r>
            <a:r>
              <a:rPr lang="en-US" sz="1800" b="1" i="1">
                <a:solidFill>
                  <a:schemeClr val="tx1"/>
                </a:solidFill>
              </a:rPr>
              <a:t>CU </a:t>
            </a:r>
            <a:endParaRPr lang="en-US" sz="1800" b="1" i="1" dirty="0" smtClean="0">
              <a:solidFill>
                <a:schemeClr val="tx1"/>
              </a:solidFill>
            </a:endParaRPr>
          </a:p>
          <a:p>
            <a:pPr algn="l"/>
            <a:endParaRPr lang="en-US" sz="1800" b="1" i="1" dirty="0">
              <a:solidFill>
                <a:schemeClr val="tx1"/>
              </a:solidFill>
            </a:endParaRPr>
          </a:p>
          <a:p>
            <a:pPr algn="l"/>
            <a:r>
              <a:rPr lang="en-US" sz="1800" dirty="0" err="1">
                <a:solidFill>
                  <a:schemeClr val="tx1"/>
                </a:solidFill>
              </a:rPr>
              <a:t>MSFCU</a:t>
            </a:r>
            <a:r>
              <a:rPr lang="en-US" sz="1800" dirty="0">
                <a:solidFill>
                  <a:schemeClr val="tx1"/>
                </a:solidFill>
              </a:rPr>
              <a:t> has been extraordinarily successful in </a:t>
            </a:r>
            <a:r>
              <a:rPr lang="en-US" sz="1800" dirty="0" smtClean="0">
                <a:solidFill>
                  <a:schemeClr val="tx1"/>
                </a:solidFill>
              </a:rPr>
              <a:t>reaching Colorado </a:t>
            </a:r>
            <a:r>
              <a:rPr lang="en-US" sz="1800" dirty="0">
                <a:solidFill>
                  <a:schemeClr val="tx1"/>
                </a:solidFill>
              </a:rPr>
              <a:t>K-12 students with physical </a:t>
            </a:r>
            <a:r>
              <a:rPr lang="en-US" sz="1800" dirty="0" smtClean="0">
                <a:solidFill>
                  <a:schemeClr val="tx1"/>
                </a:solidFill>
              </a:rPr>
              <a:t>sciences presentations tuned </a:t>
            </a:r>
            <a:r>
              <a:rPr lang="en-US" sz="1800" dirty="0">
                <a:solidFill>
                  <a:schemeClr val="tx1"/>
                </a:solidFill>
              </a:rPr>
              <a:t>for the Colorado curriculum. To date </a:t>
            </a:r>
            <a:r>
              <a:rPr lang="en-US" sz="1800" dirty="0" smtClean="0">
                <a:solidFill>
                  <a:schemeClr val="tx1"/>
                </a:solidFill>
              </a:rPr>
              <a:t>nearly 2000 </a:t>
            </a:r>
            <a:r>
              <a:rPr lang="en-US" sz="1800" dirty="0">
                <a:solidFill>
                  <a:schemeClr val="tx1"/>
                </a:solidFill>
              </a:rPr>
              <a:t>classes have served over 78,000 Colorado K-12 </a:t>
            </a:r>
            <a:r>
              <a:rPr lang="en-US" sz="1800" dirty="0" smtClean="0">
                <a:solidFill>
                  <a:schemeClr val="tx1"/>
                </a:solidFill>
              </a:rPr>
              <a:t>students. These </a:t>
            </a:r>
            <a:r>
              <a:rPr lang="en-US" sz="1800" dirty="0">
                <a:solidFill>
                  <a:schemeClr val="tx1"/>
                </a:solidFill>
              </a:rPr>
              <a:t>presentations provide an excellent way </a:t>
            </a:r>
            <a:r>
              <a:rPr lang="en-US" sz="1800" dirty="0" smtClean="0">
                <a:solidFill>
                  <a:schemeClr val="tx1"/>
                </a:solidFill>
              </a:rPr>
              <a:t>for Center </a:t>
            </a:r>
            <a:r>
              <a:rPr lang="en-US" sz="1800" dirty="0">
                <a:solidFill>
                  <a:schemeClr val="tx1"/>
                </a:solidFill>
              </a:rPr>
              <a:t>faculty, graduate, and undergraduate students </a:t>
            </a:r>
            <a:r>
              <a:rPr lang="en-US" sz="1800" dirty="0" smtClean="0">
                <a:solidFill>
                  <a:schemeClr val="tx1"/>
                </a:solidFill>
              </a:rPr>
              <a:t>to share </a:t>
            </a:r>
            <a:r>
              <a:rPr lang="en-US" sz="1800" dirty="0">
                <a:solidFill>
                  <a:schemeClr val="tx1"/>
                </a:solidFill>
              </a:rPr>
              <a:t>their knowledge and enthusiasm about science </a:t>
            </a:r>
            <a:r>
              <a:rPr lang="en-US" sz="1800" dirty="0" smtClean="0">
                <a:solidFill>
                  <a:schemeClr val="tx1"/>
                </a:solidFill>
              </a:rPr>
              <a:t>with the </a:t>
            </a:r>
            <a:r>
              <a:rPr lang="en-US" sz="1800" dirty="0">
                <a:solidFill>
                  <a:schemeClr val="tx1"/>
                </a:solidFill>
              </a:rPr>
              <a:t>community. This collaboration allows the </a:t>
            </a:r>
            <a:r>
              <a:rPr lang="en-US" sz="1800" dirty="0" smtClean="0">
                <a:solidFill>
                  <a:schemeClr val="tx1"/>
                </a:solidFill>
              </a:rPr>
              <a:t>effective communication </a:t>
            </a:r>
            <a:r>
              <a:rPr lang="en-US" sz="1800" dirty="0">
                <a:solidFill>
                  <a:schemeClr val="tx1"/>
                </a:solidFill>
              </a:rPr>
              <a:t>of exciting research and informs the </a:t>
            </a:r>
            <a:r>
              <a:rPr lang="en-US" sz="1800" dirty="0" smtClean="0">
                <a:solidFill>
                  <a:schemeClr val="tx1"/>
                </a:solidFill>
              </a:rPr>
              <a:t>public about </a:t>
            </a:r>
            <a:r>
              <a:rPr lang="en-US" sz="1800" dirty="0">
                <a:solidFill>
                  <a:schemeClr val="tx1"/>
                </a:solidFill>
              </a:rPr>
              <a:t>the common applications of chemistry, physics </a:t>
            </a:r>
            <a:r>
              <a:rPr lang="en-US" sz="1800" dirty="0" smtClean="0">
                <a:solidFill>
                  <a:schemeClr val="tx1"/>
                </a:solidFill>
              </a:rPr>
              <a:t>and engineering</a:t>
            </a:r>
            <a:r>
              <a:rPr lang="en-US" sz="1800" dirty="0">
                <a:solidFill>
                  <a:schemeClr val="tx1"/>
                </a:solidFill>
              </a:rPr>
              <a:t>, in the context of a highly regarded and </a:t>
            </a:r>
            <a:r>
              <a:rPr lang="en-US" sz="1800" dirty="0" smtClean="0">
                <a:solidFill>
                  <a:schemeClr val="tx1"/>
                </a:solidFill>
              </a:rPr>
              <a:t>well established science </a:t>
            </a:r>
            <a:r>
              <a:rPr lang="en-US" sz="1800" dirty="0">
                <a:solidFill>
                  <a:schemeClr val="tx1"/>
                </a:solidFill>
              </a:rPr>
              <a:t>education program.</a:t>
            </a:r>
          </a:p>
        </p:txBody>
      </p:sp>
      <p:pic>
        <p:nvPicPr>
          <p:cNvPr id="6" name="Picture 5" descr="science from c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2286000"/>
            <a:ext cx="4031673" cy="26006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 Kilbride</dc:creator>
  <cp:lastModifiedBy>Nikki Kilbride</cp:lastModifiedBy>
  <cp:revision>3</cp:revision>
  <dcterms:created xsi:type="dcterms:W3CDTF">2013-07-03T19:57:51Z</dcterms:created>
  <dcterms:modified xsi:type="dcterms:W3CDTF">2013-07-03T20:16:09Z</dcterms:modified>
</cp:coreProperties>
</file>