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91" autoAdjust="0"/>
  </p:normalViewPr>
  <p:slideViewPr>
    <p:cSldViewPr>
      <p:cViewPr varScale="1">
        <p:scale>
          <a:sx n="82" d="100"/>
          <a:sy n="82" d="100"/>
        </p:scale>
        <p:origin x="-5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4FDCA66-CA5A-44BF-A76A-77E987DC4AE1}" type="datetimeFigureOut">
              <a:rPr lang="en-US" smtClean="0"/>
              <a:pPr/>
              <a:t>6/25/2012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C9CEC1-AC2B-4D13-8783-7A1A26326C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9CEC1-AC2B-4D13-8783-7A1A26326C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C9CEC1-AC2B-4D13-8783-7A1A26326C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FDCA66-CA5A-44BF-A76A-77E987DC4AE1}"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FDCA66-CA5A-44BF-A76A-77E987DC4AE1}" type="datetimeFigureOut">
              <a:rPr lang="en-US" smtClean="0"/>
              <a:pPr/>
              <a:t>6/25/2012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C9CEC1-AC2B-4D13-8783-7A1A26326C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4FDCA66-CA5A-44BF-A76A-77E987DC4AE1}" type="datetimeFigureOut">
              <a:rPr lang="en-US" smtClean="0"/>
              <a:pPr/>
              <a:t>6/25/2012</a:t>
            </a:fld>
            <a:endParaRPr lang="en-US"/>
          </a:p>
        </p:txBody>
      </p:sp>
      <p:sp>
        <p:nvSpPr>
          <p:cNvPr id="10" name="Slide Number Placeholder 9"/>
          <p:cNvSpPr>
            <a:spLocks noGrp="1"/>
          </p:cNvSpPr>
          <p:nvPr>
            <p:ph type="sldNum" sz="quarter" idx="16"/>
          </p:nvPr>
        </p:nvSpPr>
        <p:spPr/>
        <p:txBody>
          <a:bodyPr rtlCol="0"/>
          <a:lstStyle/>
          <a:p>
            <a:fld id="{CFC9CEC1-AC2B-4D13-8783-7A1A26326C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4FDCA66-CA5A-44BF-A76A-77E987DC4AE1}" type="datetimeFigureOut">
              <a:rPr lang="en-US" smtClean="0"/>
              <a:pPr/>
              <a:t>6/25/2012</a:t>
            </a:fld>
            <a:endParaRPr lang="en-US"/>
          </a:p>
        </p:txBody>
      </p:sp>
      <p:sp>
        <p:nvSpPr>
          <p:cNvPr id="12" name="Slide Number Placeholder 11"/>
          <p:cNvSpPr>
            <a:spLocks noGrp="1"/>
          </p:cNvSpPr>
          <p:nvPr>
            <p:ph type="sldNum" sz="quarter" idx="16"/>
          </p:nvPr>
        </p:nvSpPr>
        <p:spPr/>
        <p:txBody>
          <a:bodyPr rtlCol="0"/>
          <a:lstStyle/>
          <a:p>
            <a:fld id="{CFC9CEC1-AC2B-4D13-8783-7A1A26326C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FDCA66-CA5A-44BF-A76A-77E987DC4AE1}"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CA66-CA5A-44BF-A76A-77E987DC4AE1}"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C9CEC1-AC2B-4D13-8783-7A1A26326C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FDCA66-CA5A-44BF-A76A-77E987DC4AE1}"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C9CEC1-AC2B-4D13-8783-7A1A26326C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4FDCA66-CA5A-44BF-A76A-77E987DC4AE1}" type="datetimeFigureOut">
              <a:rPr lang="en-US" smtClean="0"/>
              <a:pPr/>
              <a:t>6/25/2012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C9CEC1-AC2B-4D13-8783-7A1A26326C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4FDCA66-CA5A-44BF-A76A-77E987DC4AE1}" type="datetimeFigureOut">
              <a:rPr lang="en-US" smtClean="0"/>
              <a:pPr/>
              <a:t>6/25/2012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C9CEC1-AC2B-4D13-8783-7A1A26326C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smtClean="0"/>
              <a:t>Moving and Rotating Particles with Low Light Levels</a:t>
            </a:r>
            <a:endParaRPr lang="en-US" sz="3600" dirty="0"/>
          </a:p>
        </p:txBody>
      </p:sp>
      <p:sp>
        <p:nvSpPr>
          <p:cNvPr id="3" name="Content Placeholder 2"/>
          <p:cNvSpPr>
            <a:spLocks noGrp="1"/>
          </p:cNvSpPr>
          <p:nvPr>
            <p:ph sz="quarter" idx="1"/>
          </p:nvPr>
        </p:nvSpPr>
        <p:spPr>
          <a:xfrm>
            <a:off x="609600" y="2209800"/>
            <a:ext cx="3886200" cy="4191000"/>
          </a:xfrm>
        </p:spPr>
        <p:txBody>
          <a:bodyPr>
            <a:noAutofit/>
          </a:bodyPr>
          <a:lstStyle/>
          <a:p>
            <a:r>
              <a:rPr lang="en-US" sz="1400" dirty="0" err="1" smtClean="0"/>
              <a:t>LCMRC</a:t>
            </a:r>
            <a:r>
              <a:rPr lang="en-US" sz="1400" dirty="0" smtClean="0"/>
              <a:t> researchers have developed a method for manipulating particles by light without touching them by using liquid crystals as a light-controlled host fluid.  The LC host reduces the illumination required by factors up to 10,000X relative to direct manipulation with optical tweezers, to the extent that lasers are no longer needed for many applications. </a:t>
            </a:r>
            <a:r>
              <a:rPr lang="en-US" sz="1400" dirty="0" err="1" smtClean="0"/>
              <a:t>LCMRC</a:t>
            </a:r>
            <a:r>
              <a:rPr lang="en-US" sz="1400" dirty="0" smtClean="0"/>
              <a:t> designed and synthesized photosensitive </a:t>
            </a:r>
            <a:r>
              <a:rPr lang="en-US" sz="1400" dirty="0" err="1" smtClean="0"/>
              <a:t>azobenzene</a:t>
            </a:r>
            <a:r>
              <a:rPr lang="en-US" sz="1400" dirty="0" smtClean="0"/>
              <a:t> </a:t>
            </a:r>
            <a:r>
              <a:rPr lang="en-US" sz="1400" dirty="0" err="1" smtClean="0"/>
              <a:t>monolayers</a:t>
            </a:r>
            <a:r>
              <a:rPr lang="en-US" sz="1400" dirty="0" smtClean="0"/>
              <a:t> control the LC orientation, which in turn moves the particles. The image illustrates that dynamic complex patterns can be generated, making optical manipulation suitable for a number of applications and development of new types of </a:t>
            </a:r>
            <a:r>
              <a:rPr lang="en-US" sz="1400" dirty="0" err="1" smtClean="0"/>
              <a:t>photoresponsive</a:t>
            </a:r>
            <a:r>
              <a:rPr lang="en-US" sz="1400" dirty="0" smtClean="0"/>
              <a:t> composite </a:t>
            </a:r>
            <a:r>
              <a:rPr lang="en-US" sz="1400" dirty="0" smtClean="0"/>
              <a:t>materials.</a:t>
            </a:r>
            <a:endParaRPr lang="en-US" sz="14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 2"/>
          <p:cNvPicPr>
            <a:picLocks noChangeAspect="1" noChangeArrowheads="1"/>
          </p:cNvPicPr>
          <p:nvPr/>
        </p:nvPicPr>
        <p:blipFill>
          <a:blip r:embed="rId2" cstate="print"/>
          <a:srcRect/>
          <a:stretch>
            <a:fillRect/>
          </a:stretch>
        </p:blipFill>
        <p:spPr bwMode="auto">
          <a:xfrm>
            <a:off x="4876800" y="2133600"/>
            <a:ext cx="3866739" cy="3810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TotalTime>
  <Words>114</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Median</vt:lpstr>
      <vt:lpstr>Moving and Rotating Particles with Low Light Levels</vt:lpstr>
    </vt:vector>
  </TitlesOfParts>
  <Company>University of Colorado at Boulder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Crystals a Sensitive Probe of DNA Hybridization </dc:title>
  <dc:creator>Nikki Kilbride</dc:creator>
  <cp:lastModifiedBy>Nikki Kilbride</cp:lastModifiedBy>
  <cp:revision>15</cp:revision>
  <dcterms:created xsi:type="dcterms:W3CDTF">2012-02-27T21:53:35Z</dcterms:created>
  <dcterms:modified xsi:type="dcterms:W3CDTF">2012-06-25T22:27:19Z</dcterms:modified>
</cp:coreProperties>
</file>