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A0959-5116-4328-8AF5-E816D00B24E3}" type="datetimeFigureOut">
              <a:rPr lang="en-US" smtClean="0"/>
              <a:t>7/3/2013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44DEC-1273-4CCB-834E-FF9AD0C9F2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219200"/>
            <a:ext cx="5257800" cy="4953000"/>
          </a:xfrm>
        </p:spPr>
        <p:txBody>
          <a:bodyPr>
            <a:normAutofit fontScale="47500" lnSpcReduction="2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•</a:t>
            </a:r>
            <a:r>
              <a:rPr lang="en-US" b="1" i="1" dirty="0">
                <a:solidFill>
                  <a:schemeClr val="tx1"/>
                </a:solidFill>
              </a:rPr>
              <a:t>The Twist-Bend </a:t>
            </a:r>
            <a:r>
              <a:rPr lang="en-US" b="1" i="1" dirty="0" err="1">
                <a:solidFill>
                  <a:schemeClr val="tx1"/>
                </a:solidFill>
              </a:rPr>
              <a:t>Nematic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smtClean="0">
                <a:solidFill>
                  <a:schemeClr val="tx1"/>
                </a:solidFill>
              </a:rPr>
              <a:t>phase</a:t>
            </a:r>
          </a:p>
          <a:p>
            <a:pPr algn="l"/>
            <a:endParaRPr lang="en-US" b="1" i="1" dirty="0">
              <a:solidFill>
                <a:schemeClr val="tx1"/>
              </a:solidFill>
            </a:endParaRPr>
          </a:p>
          <a:p>
            <a:pPr algn="l"/>
            <a:r>
              <a:rPr lang="en-US" dirty="0" err="1">
                <a:solidFill>
                  <a:schemeClr val="tx1"/>
                </a:solidFill>
              </a:rPr>
              <a:t>LCMRC</a:t>
            </a:r>
            <a:r>
              <a:rPr lang="en-US" dirty="0">
                <a:solidFill>
                  <a:schemeClr val="tx1"/>
                </a:solidFill>
              </a:rPr>
              <a:t> researchers have found an extraordinary </a:t>
            </a:r>
            <a:r>
              <a:rPr lang="en-US" dirty="0" err="1">
                <a:solidFill>
                  <a:schemeClr val="tx1"/>
                </a:solidFill>
              </a:rPr>
              <a:t>nematic</a:t>
            </a:r>
            <a:r>
              <a:rPr lang="en-US" dirty="0">
                <a:solidFill>
                  <a:schemeClr val="tx1"/>
                </a:solidFill>
              </a:rPr>
              <a:t> liquid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crystal phase, a new entry in the most widely studied and widely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applied class of liquid crystals. In the whole history of liquid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crystals only four distinct </a:t>
            </a:r>
            <a:r>
              <a:rPr lang="en-US" dirty="0" err="1">
                <a:solidFill>
                  <a:schemeClr val="tx1"/>
                </a:solidFill>
              </a:rPr>
              <a:t>nematic</a:t>
            </a:r>
            <a:r>
              <a:rPr lang="en-US" dirty="0">
                <a:solidFill>
                  <a:schemeClr val="tx1"/>
                </a:solidFill>
              </a:rPr>
              <a:t> ground states have been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found: the </a:t>
            </a:r>
            <a:r>
              <a:rPr lang="en-US" dirty="0" err="1">
                <a:solidFill>
                  <a:schemeClr val="tx1"/>
                </a:solidFill>
              </a:rPr>
              <a:t>uniaxial</a:t>
            </a:r>
            <a:r>
              <a:rPr lang="en-US" dirty="0">
                <a:solidFill>
                  <a:schemeClr val="tx1"/>
                </a:solidFill>
              </a:rPr>
              <a:t>, the biaxial, and, for </a:t>
            </a:r>
            <a:r>
              <a:rPr lang="en-US" dirty="0" err="1">
                <a:solidFill>
                  <a:schemeClr val="tx1"/>
                </a:solidFill>
              </a:rPr>
              <a:t>chiral</a:t>
            </a:r>
            <a:r>
              <a:rPr lang="en-US" dirty="0">
                <a:solidFill>
                  <a:schemeClr val="tx1"/>
                </a:solidFill>
              </a:rPr>
              <a:t> molecules, the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helical </a:t>
            </a:r>
            <a:r>
              <a:rPr lang="en-US" dirty="0" err="1">
                <a:solidFill>
                  <a:schemeClr val="tx1"/>
                </a:solidFill>
              </a:rPr>
              <a:t>nematic</a:t>
            </a:r>
            <a:r>
              <a:rPr lang="en-US" dirty="0">
                <a:solidFill>
                  <a:schemeClr val="tx1"/>
                </a:solidFill>
              </a:rPr>
              <a:t> and blue phases. The “twist-bend” phase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reported here is a fundamentally new type of </a:t>
            </a:r>
            <a:r>
              <a:rPr lang="en-US" dirty="0" err="1">
                <a:solidFill>
                  <a:schemeClr val="tx1"/>
                </a:solidFill>
              </a:rPr>
              <a:t>nematic</a:t>
            </a:r>
            <a:r>
              <a:rPr lang="en-US" dirty="0">
                <a:solidFill>
                  <a:schemeClr val="tx1"/>
                </a:solidFill>
              </a:rPr>
              <a:t> state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exhibiting the first layer-free liquid crystal ordering with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coherent structure on the </a:t>
            </a:r>
            <a:r>
              <a:rPr lang="en-US" dirty="0" err="1">
                <a:solidFill>
                  <a:schemeClr val="tx1"/>
                </a:solidFill>
              </a:rPr>
              <a:t>nanoscale</a:t>
            </a:r>
            <a:r>
              <a:rPr lang="en-US" dirty="0">
                <a:solidFill>
                  <a:schemeClr val="tx1"/>
                </a:solidFill>
              </a:rPr>
              <a:t>. Its spontaneously </a:t>
            </a:r>
            <a:r>
              <a:rPr lang="en-US" dirty="0" err="1">
                <a:solidFill>
                  <a:schemeClr val="tx1"/>
                </a:solidFill>
              </a:rPr>
              <a:t>chiral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conical helix, appearing as broken symmetry since the bent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molecular </a:t>
            </a:r>
            <a:r>
              <a:rPr lang="en-US" dirty="0" err="1">
                <a:solidFill>
                  <a:schemeClr val="tx1"/>
                </a:solidFill>
              </a:rPr>
              <a:t>dimers</a:t>
            </a:r>
            <a:r>
              <a:rPr lang="en-US" dirty="0">
                <a:solidFill>
                  <a:schemeClr val="tx1"/>
                </a:solidFill>
              </a:rPr>
              <a:t> are </a:t>
            </a:r>
            <a:r>
              <a:rPr lang="en-US" dirty="0" err="1">
                <a:solidFill>
                  <a:schemeClr val="tx1"/>
                </a:solidFill>
              </a:rPr>
              <a:t>achiral</a:t>
            </a:r>
            <a:r>
              <a:rPr lang="en-US" dirty="0">
                <a:solidFill>
                  <a:schemeClr val="tx1"/>
                </a:solidFill>
              </a:rPr>
              <a:t>, exhibits the amazingly short pitch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of 8nm, making it the liquid crystal coherent ordering, illustrated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by the atomistic simulation in the figure, that is closest in scale to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 molecular size, in this case 3nm. This discovery, as a result,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promises a unique opportunity to advance liquid crystal science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at the interface of molecular design and soft matter physics.</a:t>
            </a:r>
          </a:p>
        </p:txBody>
      </p:sp>
      <p:pic>
        <p:nvPicPr>
          <p:cNvPr id="4" name="Picture 3" descr="nematic pha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219200"/>
            <a:ext cx="3352800" cy="45677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182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University of Colorado at Boulder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Nikki Kilbride</dc:creator>
  <cp:lastModifiedBy>Nikki Kilbride</cp:lastModifiedBy>
  <cp:revision>1</cp:revision>
  <dcterms:created xsi:type="dcterms:W3CDTF">2013-07-03T19:57:51Z</dcterms:created>
  <dcterms:modified xsi:type="dcterms:W3CDTF">2013-07-03T20:04:10Z</dcterms:modified>
</cp:coreProperties>
</file>