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91" autoAdjust="0"/>
  </p:normalViewPr>
  <p:slideViewPr>
    <p:cSldViewPr>
      <p:cViewPr varScale="1">
        <p:scale>
          <a:sx n="82" d="100"/>
          <a:sy n="82" d="100"/>
        </p:scale>
        <p:origin x="-5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4FDCA66-CA5A-44BF-A76A-77E987DC4AE1}" type="datetimeFigureOut">
              <a:rPr lang="en-US" smtClean="0"/>
              <a:pPr/>
              <a:t>6/25/2012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FC9CEC1-AC2B-4D13-8783-7A1A26326CE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FDCA66-CA5A-44BF-A76A-77E987DC4AE1}"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9CEC1-AC2B-4D13-8783-7A1A26326C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4FDCA66-CA5A-44BF-A76A-77E987DC4AE1}" type="datetimeFigureOut">
              <a:rPr lang="en-US" smtClean="0"/>
              <a:pPr/>
              <a:t>6/25/2012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FC9CEC1-AC2B-4D13-8783-7A1A26326C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4FDCA66-CA5A-44BF-A76A-77E987DC4AE1}"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FC9CEC1-AC2B-4D13-8783-7A1A26326CE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4FDCA66-CA5A-44BF-A76A-77E987DC4AE1}" type="datetimeFigureOut">
              <a:rPr lang="en-US" smtClean="0"/>
              <a:pPr/>
              <a:t>6/25/2012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FC9CEC1-AC2B-4D13-8783-7A1A26326CE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4FDCA66-CA5A-44BF-A76A-77E987DC4AE1}" type="datetimeFigureOut">
              <a:rPr lang="en-US" smtClean="0"/>
              <a:pPr/>
              <a:t>6/25/2012</a:t>
            </a:fld>
            <a:endParaRPr lang="en-US"/>
          </a:p>
        </p:txBody>
      </p:sp>
      <p:sp>
        <p:nvSpPr>
          <p:cNvPr id="10" name="Slide Number Placeholder 9"/>
          <p:cNvSpPr>
            <a:spLocks noGrp="1"/>
          </p:cNvSpPr>
          <p:nvPr>
            <p:ph type="sldNum" sz="quarter" idx="16"/>
          </p:nvPr>
        </p:nvSpPr>
        <p:spPr/>
        <p:txBody>
          <a:bodyPr rtlCol="0"/>
          <a:lstStyle/>
          <a:p>
            <a:fld id="{CFC9CEC1-AC2B-4D13-8783-7A1A26326CE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4FDCA66-CA5A-44BF-A76A-77E987DC4AE1}" type="datetimeFigureOut">
              <a:rPr lang="en-US" smtClean="0"/>
              <a:pPr/>
              <a:t>6/25/2012</a:t>
            </a:fld>
            <a:endParaRPr lang="en-US"/>
          </a:p>
        </p:txBody>
      </p:sp>
      <p:sp>
        <p:nvSpPr>
          <p:cNvPr id="12" name="Slide Number Placeholder 11"/>
          <p:cNvSpPr>
            <a:spLocks noGrp="1"/>
          </p:cNvSpPr>
          <p:nvPr>
            <p:ph type="sldNum" sz="quarter" idx="16"/>
          </p:nvPr>
        </p:nvSpPr>
        <p:spPr/>
        <p:txBody>
          <a:bodyPr rtlCol="0"/>
          <a:lstStyle/>
          <a:p>
            <a:fld id="{CFC9CEC1-AC2B-4D13-8783-7A1A26326CE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FDCA66-CA5A-44BF-A76A-77E987DC4AE1}" type="datetimeFigureOut">
              <a:rPr lang="en-US" smtClean="0"/>
              <a:pPr/>
              <a:t>6/25/2012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FC9CEC1-AC2B-4D13-8783-7A1A26326C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DCA66-CA5A-44BF-A76A-77E987DC4AE1}" type="datetimeFigureOut">
              <a:rPr lang="en-US" smtClean="0"/>
              <a:pPr/>
              <a:t>6/25/2012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FC9CEC1-AC2B-4D13-8783-7A1A26326C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4FDCA66-CA5A-44BF-A76A-77E987DC4AE1}"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FC9CEC1-AC2B-4D13-8783-7A1A26326CE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4FDCA66-CA5A-44BF-A76A-77E987DC4AE1}" type="datetimeFigureOut">
              <a:rPr lang="en-US" smtClean="0"/>
              <a:pPr/>
              <a:t>6/25/2012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FC9CEC1-AC2B-4D13-8783-7A1A26326CE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4FDCA66-CA5A-44BF-A76A-77E987DC4AE1}" type="datetimeFigureOut">
              <a:rPr lang="en-US" smtClean="0"/>
              <a:pPr/>
              <a:t>6/25/2012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FC9CEC1-AC2B-4D13-8783-7A1A26326C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i="1" u="sng" dirty="0" smtClean="0"/>
              <a:t>Tricks with Water</a:t>
            </a:r>
            <a:r>
              <a:rPr lang="en-US" sz="3600" dirty="0" smtClean="0"/>
              <a:t> </a:t>
            </a:r>
            <a:endParaRPr lang="en-US" sz="3600" dirty="0"/>
          </a:p>
        </p:txBody>
      </p:sp>
      <p:sp>
        <p:nvSpPr>
          <p:cNvPr id="3" name="Content Placeholder 2"/>
          <p:cNvSpPr>
            <a:spLocks noGrp="1"/>
          </p:cNvSpPr>
          <p:nvPr>
            <p:ph sz="quarter" idx="1"/>
          </p:nvPr>
        </p:nvSpPr>
        <p:spPr>
          <a:xfrm>
            <a:off x="609600" y="2209800"/>
            <a:ext cx="3886200" cy="3657600"/>
          </a:xfrm>
        </p:spPr>
        <p:txBody>
          <a:bodyPr>
            <a:normAutofit fontScale="62500" lnSpcReduction="20000"/>
          </a:bodyPr>
          <a:lstStyle/>
          <a:p>
            <a:r>
              <a:rPr lang="en-US" dirty="0" smtClean="0"/>
              <a:t>If you tell your mother that your science class today is called "tricks with water" then she might tell you to try not to get wet.  But in this class, getting wet is half the fun, along with cast iron bombs that explode, paint cans that implode, lead that turns into gold, a cruise liner that floats in a cup of water, and water that boils when it gets cold.  Its all part of a </a:t>
            </a:r>
            <a:r>
              <a:rPr lang="en-US" i="1" dirty="0" smtClean="0"/>
              <a:t>Materials Science from CU</a:t>
            </a:r>
            <a:r>
              <a:rPr lang="en-US" dirty="0" smtClean="0"/>
              <a:t> class that teaches the basics of phase change, </a:t>
            </a:r>
            <a:r>
              <a:rPr lang="en-US" dirty="0" err="1" smtClean="0"/>
              <a:t>bouyancy</a:t>
            </a:r>
            <a:r>
              <a:rPr lang="en-US" dirty="0" smtClean="0"/>
              <a:t>, pressure, and vacuum, one of many </a:t>
            </a:r>
            <a:r>
              <a:rPr lang="en-US" dirty="0" err="1" smtClean="0"/>
              <a:t>MSFCU</a:t>
            </a:r>
            <a:r>
              <a:rPr lang="en-US" dirty="0" smtClean="0"/>
              <a:t> classes presented to 3,800 K5-K9 students by </a:t>
            </a:r>
            <a:r>
              <a:rPr lang="en-US" dirty="0" err="1" smtClean="0"/>
              <a:t>LCMRC</a:t>
            </a:r>
            <a:r>
              <a:rPr lang="en-US" smtClean="0"/>
              <a:t> staff over the past year.    </a:t>
            </a:r>
            <a:endParaRPr lang="en-US"/>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 name="Picture 2" descr="Picture 1"/>
          <p:cNvPicPr>
            <a:picLocks noChangeAspect="1" noChangeArrowheads="1"/>
          </p:cNvPicPr>
          <p:nvPr/>
        </p:nvPicPr>
        <p:blipFill>
          <a:blip r:embed="rId2" cstate="print"/>
          <a:srcRect/>
          <a:stretch>
            <a:fillRect/>
          </a:stretch>
        </p:blipFill>
        <p:spPr bwMode="auto">
          <a:xfrm>
            <a:off x="4724400" y="2438400"/>
            <a:ext cx="3810000" cy="29616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TotalTime>
  <Words>126</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Median</vt:lpstr>
      <vt:lpstr>Tricks with Water </vt:lpstr>
    </vt:vector>
  </TitlesOfParts>
  <Company>University of Colorado at Boulder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 Crystals a Sensitive Probe of DNA Hybridization </dc:title>
  <dc:creator>Nikki Kilbride</dc:creator>
  <cp:lastModifiedBy>Nikki Kilbride</cp:lastModifiedBy>
  <cp:revision>13</cp:revision>
  <dcterms:created xsi:type="dcterms:W3CDTF">2012-02-27T21:53:35Z</dcterms:created>
  <dcterms:modified xsi:type="dcterms:W3CDTF">2012-06-25T22:25:43Z</dcterms:modified>
</cp:coreProperties>
</file>