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78" autoAdjust="0"/>
    <p:restoredTop sz="94663"/>
  </p:normalViewPr>
  <p:slideViewPr>
    <p:cSldViewPr snapToGrid="0" snapToObjects="1">
      <p:cViewPr>
        <p:scale>
          <a:sx n="155" d="100"/>
          <a:sy n="155" d="100"/>
        </p:scale>
        <p:origin x="-184"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5/14/20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dirty="0">
                <a:solidFill>
                  <a:schemeClr val="tx1"/>
                </a:solidFill>
              </a:rPr>
              <a:t>Designing the flow properties of concentrated particle suspensions </a:t>
            </a:r>
            <a:endParaRPr lang="en-US" sz="1800"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Univ. of Chicago MRSEC   IRG1: Dynamics of Soft Interfaces</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DMR-MRSEC 1420709</a:t>
            </a:r>
          </a:p>
        </p:txBody>
      </p:sp>
      <p:sp>
        <p:nvSpPr>
          <p:cNvPr id="12" name="Rectangle 11"/>
          <p:cNvSpPr/>
          <p:nvPr/>
        </p:nvSpPr>
        <p:spPr>
          <a:xfrm>
            <a:off x="152400" y="787874"/>
            <a:ext cx="1013791" cy="276999"/>
          </a:xfrm>
          <a:prstGeom prst="rect">
            <a:avLst/>
          </a:prstGeom>
        </p:spPr>
        <p:txBody>
          <a:bodyPr wrap="square" anchor="ctr">
            <a:spAutoFit/>
          </a:bodyPr>
          <a:lstStyle/>
          <a:p>
            <a:r>
              <a:rPr lang="en-US" sz="1200" b="1" dirty="0">
                <a:solidFill>
                  <a:srgbClr val="002060"/>
                </a:solidFill>
              </a:rPr>
              <a:t>2020</a:t>
            </a:r>
          </a:p>
        </p:txBody>
      </p:sp>
      <p:sp>
        <p:nvSpPr>
          <p:cNvPr id="3" name="TextBox 2">
            <a:extLst>
              <a:ext uri="{FF2B5EF4-FFF2-40B4-BE49-F238E27FC236}">
                <a16:creationId xmlns:a16="http://schemas.microsoft.com/office/drawing/2014/main" id="{E3F7C71F-913D-864A-AE44-77AEC0B811E1}"/>
              </a:ext>
            </a:extLst>
          </p:cNvPr>
          <p:cNvSpPr txBox="1"/>
          <p:nvPr/>
        </p:nvSpPr>
        <p:spPr>
          <a:xfrm>
            <a:off x="2775284" y="946484"/>
            <a:ext cx="184731" cy="369332"/>
          </a:xfrm>
          <a:prstGeom prst="rect">
            <a:avLst/>
          </a:prstGeom>
          <a:noFill/>
        </p:spPr>
        <p:txBody>
          <a:bodyPr wrap="none" rtlCol="0">
            <a:spAutoFit/>
          </a:bodyPr>
          <a:lstStyle/>
          <a:p>
            <a:endParaRPr lang="en-US" dirty="0"/>
          </a:p>
        </p:txBody>
      </p:sp>
      <p:grpSp>
        <p:nvGrpSpPr>
          <p:cNvPr id="10" name="Group 9">
            <a:extLst>
              <a:ext uri="{FF2B5EF4-FFF2-40B4-BE49-F238E27FC236}">
                <a16:creationId xmlns:a16="http://schemas.microsoft.com/office/drawing/2014/main" id="{D4D2F59E-EC27-2F4B-8F50-F52F3C31BAF6}"/>
              </a:ext>
            </a:extLst>
          </p:cNvPr>
          <p:cNvGrpSpPr/>
          <p:nvPr/>
        </p:nvGrpSpPr>
        <p:grpSpPr>
          <a:xfrm>
            <a:off x="4112132" y="1573968"/>
            <a:ext cx="4951480" cy="4441373"/>
            <a:chOff x="-378762" y="1907784"/>
            <a:chExt cx="9347397" cy="2805462"/>
          </a:xfrm>
        </p:grpSpPr>
        <p:sp>
          <p:nvSpPr>
            <p:cNvPr id="13" name="Text Box 4"/>
            <p:cNvSpPr txBox="1">
              <a:spLocks noChangeArrowheads="1"/>
            </p:cNvSpPr>
            <p:nvPr/>
          </p:nvSpPr>
          <p:spPr bwMode="auto">
            <a:xfrm>
              <a:off x="-269517" y="3566216"/>
              <a:ext cx="9128905" cy="114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Microstructural consequences of increased rolling friction: rolling friction changes the flow behavior qualitatively. Shown are force networks from simulations of the steadily sheared state with (a) only sliding friction and (b) sliding plus rolling friction. The width and darkness of the lines indicate the force between contacting particles (the particles themselves are not shown).</a:t>
              </a:r>
            </a:p>
            <a:p>
              <a:pPr eaLnBrk="1" hangingPunct="1"/>
              <a:endParaRPr lang="en-US" sz="1400" b="1" dirty="0"/>
            </a:p>
          </p:txBody>
        </p:sp>
        <p:sp>
          <p:nvSpPr>
            <p:cNvPr id="15" name="Rectangle 15"/>
            <p:cNvSpPr>
              <a:spLocks noChangeArrowheads="1"/>
            </p:cNvSpPr>
            <p:nvPr/>
          </p:nvSpPr>
          <p:spPr bwMode="auto">
            <a:xfrm>
              <a:off x="-378762" y="1907784"/>
              <a:ext cx="9347397" cy="2657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 name="TextBox 10">
            <a:extLst>
              <a:ext uri="{FF2B5EF4-FFF2-40B4-BE49-F238E27FC236}">
                <a16:creationId xmlns:a16="http://schemas.microsoft.com/office/drawing/2014/main" id="{C6814EE0-D2C2-EB42-BEF6-32E5F2A79908}"/>
              </a:ext>
            </a:extLst>
          </p:cNvPr>
          <p:cNvSpPr txBox="1"/>
          <p:nvPr/>
        </p:nvSpPr>
        <p:spPr>
          <a:xfrm>
            <a:off x="784706" y="5895583"/>
            <a:ext cx="793313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 Singh, J.J. de Pablo, H. M. Jaeger </a:t>
            </a:r>
            <a:r>
              <a:rPr lang="en-US" sz="1400" i="1" dirty="0">
                <a:latin typeface="Arial" panose="020B0604020202020204" pitchFamily="34" charset="0"/>
                <a:cs typeface="Arial" panose="020B0604020202020204" pitchFamily="34" charset="0"/>
              </a:rPr>
              <a:t>et al</a:t>
            </a:r>
            <a:r>
              <a:rPr lang="en-US" sz="1400"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arXiv</a:t>
            </a:r>
            <a:r>
              <a:rPr lang="en-US" sz="1400" dirty="0">
                <a:latin typeface="Arial" panose="020B0604020202020204" pitchFamily="34" charset="0"/>
                <a:cs typeface="Arial" panose="020B0604020202020204" pitchFamily="34" charset="0"/>
              </a:rPr>
              <a:t>: </a:t>
            </a:r>
            <a:r>
              <a:rPr lang="is-IS" sz="1400" dirty="0">
                <a:latin typeface="Arial" panose="020B0604020202020204" pitchFamily="34" charset="0"/>
                <a:cs typeface="Arial" panose="020B0604020202020204" pitchFamily="34" charset="0"/>
              </a:rPr>
              <a:t>2002.10996</a:t>
            </a:r>
            <a:r>
              <a:rPr lang="en-US" sz="1400" dirty="0">
                <a:latin typeface="Arial" panose="020B0604020202020204" pitchFamily="34" charset="0"/>
                <a:cs typeface="Arial" panose="020B0604020202020204" pitchFamily="34" charset="0"/>
              </a:rPr>
              <a:t>; under revision at </a:t>
            </a:r>
            <a:r>
              <a:rPr lang="en-US" sz="1400" i="1" dirty="0">
                <a:latin typeface="Arial" panose="020B0604020202020204" pitchFamily="34" charset="0"/>
                <a:cs typeface="Arial" panose="020B0604020202020204" pitchFamily="34" charset="0"/>
              </a:rPr>
              <a:t>Phys. Rev. Lett</a:t>
            </a:r>
            <a:r>
              <a:rPr lang="en-US" sz="14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AB7BD033-9515-954C-A253-96F9603940B9}"/>
              </a:ext>
            </a:extLst>
          </p:cNvPr>
          <p:cNvSpPr txBox="1"/>
          <p:nvPr/>
        </p:nvSpPr>
        <p:spPr>
          <a:xfrm>
            <a:off x="55707" y="1476964"/>
            <a:ext cx="3998556" cy="4401205"/>
          </a:xfrm>
          <a:prstGeom prst="rect">
            <a:avLst/>
          </a:prstGeom>
          <a:noFill/>
        </p:spPr>
        <p:txBody>
          <a:bodyPr wrap="square" rtlCol="0">
            <a:spAutoFit/>
          </a:bodyPr>
          <a:lstStyle/>
          <a:p>
            <a:pPr algn="just">
              <a:spcAft>
                <a:spcPts val="600"/>
              </a:spcAft>
            </a:pPr>
            <a:r>
              <a:rPr lang="en-US" dirty="0">
                <a:latin typeface="Arial" panose="020B0604020202020204" pitchFamily="34" charset="0"/>
                <a:cs typeface="Arial" panose="020B0604020202020204" pitchFamily="34" charset="0"/>
              </a:rPr>
              <a:t>In a concentrated suspension of small solid particles in a liquid under shear, a large number of dynamically evolving particle-particle and particle-liquid interfaces controls the overall flow properties. </a:t>
            </a:r>
          </a:p>
          <a:p>
            <a:pPr algn="just">
              <a:spcAft>
                <a:spcPts val="600"/>
              </a:spcAft>
            </a:pPr>
            <a:r>
              <a:rPr lang="en-US" dirty="0">
                <a:latin typeface="Arial" panose="020B0604020202020204" pitchFamily="34" charset="0"/>
                <a:cs typeface="Arial" panose="020B0604020202020204" pitchFamily="34" charset="0"/>
              </a:rPr>
              <a:t>MRSEC postdoc A. Singh, co-mentored by </a:t>
            </a:r>
            <a:r>
              <a:rPr lang="en-US" u="sng" dirty="0">
                <a:latin typeface="Arial" panose="020B0604020202020204" pitchFamily="34" charset="0"/>
                <a:cs typeface="Arial" panose="020B0604020202020204" pitchFamily="34" charset="0"/>
              </a:rPr>
              <a:t>de Pablo</a:t>
            </a:r>
            <a:r>
              <a:rPr lang="en-US" dirty="0">
                <a:latin typeface="Arial" panose="020B0604020202020204" pitchFamily="34" charset="0"/>
                <a:cs typeface="Arial" panose="020B0604020202020204" pitchFamily="34" charset="0"/>
              </a:rPr>
              <a:t> (theory) and </a:t>
            </a:r>
            <a:r>
              <a:rPr lang="en-US" u="sng" dirty="0">
                <a:latin typeface="Arial" panose="020B0604020202020204" pitchFamily="34" charset="0"/>
                <a:cs typeface="Arial" panose="020B0604020202020204" pitchFamily="34" charset="0"/>
              </a:rPr>
              <a:t>Jaeger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exp’t</a:t>
            </a:r>
            <a:r>
              <a:rPr lang="en-US" dirty="0">
                <a:latin typeface="Arial" panose="020B0604020202020204" pitchFamily="34" charset="0"/>
                <a:cs typeface="Arial" panose="020B0604020202020204" pitchFamily="34" charset="0"/>
              </a:rPr>
              <a:t>), elucidated how constraints due to particle-particle contact friction, in particular rolling resistance, affect the flow properties. </a:t>
            </a:r>
          </a:p>
          <a:p>
            <a:pPr algn="just"/>
            <a:r>
              <a:rPr lang="en-US" dirty="0">
                <a:latin typeface="Arial" panose="020B0604020202020204" pitchFamily="34" charset="0"/>
                <a:cs typeface="Arial" panose="020B0604020202020204" pitchFamily="34" charset="0"/>
              </a:rPr>
              <a:t>The findings provide new insight into designing suspensions that can adapt to variable stress loading.</a:t>
            </a:r>
          </a:p>
        </p:txBody>
      </p:sp>
      <p:pic>
        <p:nvPicPr>
          <p:cNvPr id="16" name="Picture 15" descr="this illustrates the microstructural consequences of increased rolling friction. When there is both sliding and rolling friction, the force between contacting particles is significantly increased">
            <a:extLst>
              <a:ext uri="{FF2B5EF4-FFF2-40B4-BE49-F238E27FC236}">
                <a16:creationId xmlns:a16="http://schemas.microsoft.com/office/drawing/2014/main" id="{91E05E55-43DC-F54F-A25F-D0310BEE2690}"/>
              </a:ext>
            </a:extLst>
          </p:cNvPr>
          <p:cNvPicPr>
            <a:picLocks noChangeAspect="1"/>
          </p:cNvPicPr>
          <p:nvPr/>
        </p:nvPicPr>
        <p:blipFill>
          <a:blip r:embed="rId2"/>
          <a:stretch>
            <a:fillRect/>
          </a:stretch>
        </p:blipFill>
        <p:spPr>
          <a:xfrm>
            <a:off x="4194512" y="1670549"/>
            <a:ext cx="4782632" cy="2391316"/>
          </a:xfrm>
          <a:prstGeom prst="rect">
            <a:avLst/>
          </a:prstGeom>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44970</TotalTime>
  <Words>200</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Designing the flow properties of concentrated particle suspensions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Eileen Sheu</cp:lastModifiedBy>
  <cp:revision>70</cp:revision>
  <cp:lastPrinted>2016-08-01T15:14:13Z</cp:lastPrinted>
  <dcterms:created xsi:type="dcterms:W3CDTF">2016-07-19T18:16:54Z</dcterms:created>
  <dcterms:modified xsi:type="dcterms:W3CDTF">2020-05-15T04:21:15Z</dcterms:modified>
  <cp:category/>
</cp:coreProperties>
</file>