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2" autoAdjust="0"/>
    <p:restoredTop sz="95634" autoAdjust="0"/>
  </p:normalViewPr>
  <p:slideViewPr>
    <p:cSldViewPr snapToGrid="0" snapToObjects="1">
      <p:cViewPr varScale="1">
        <p:scale>
          <a:sx n="118" d="100"/>
          <a:sy n="118" d="100"/>
        </p:scale>
        <p:origin x="143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ED965-C65E-6D46-8790-E9A30021B082}" type="datetimeFigureOut">
              <a:rPr lang="en-US" smtClean="0"/>
              <a:t>5/15/21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D098-FEE1-7B45-981B-1E4A1BEA0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48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7D098-FEE1-7B45-981B-1E4A1BEA01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90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5/15/21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71035" y="1106993"/>
            <a:ext cx="4692577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Univ. of Chicago MRSEC:  SUPER-SEED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346918"/>
            <a:ext cx="2759824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DMR-MRSEC 2011854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787874"/>
            <a:ext cx="1149927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2020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29480C1-4933-A54B-AF2C-896A77967C26}"/>
              </a:ext>
            </a:extLst>
          </p:cNvPr>
          <p:cNvSpPr txBox="1">
            <a:spLocks/>
          </p:cNvSpPr>
          <p:nvPr/>
        </p:nvSpPr>
        <p:spPr>
          <a:xfrm>
            <a:off x="3356087" y="83483"/>
            <a:ext cx="5797964" cy="80386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chemeClr val="tx1"/>
                </a:solidFill>
              </a:rPr>
              <a:t>Multi-qubit Entanglement in a Quantum Network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79A850-A2A3-5540-BE78-BAAE66A5AA37}"/>
              </a:ext>
            </a:extLst>
          </p:cNvPr>
          <p:cNvSpPr txBox="1"/>
          <p:nvPr/>
        </p:nvSpPr>
        <p:spPr>
          <a:xfrm>
            <a:off x="296598" y="4407977"/>
            <a:ext cx="817248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Cleland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Schuster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demonstrated multi-bit entanglement in a Quantum Network. (left) </a:t>
            </a:r>
            <a:r>
              <a:rPr lang="en-US" sz="1400" spc="35" dirty="0">
                <a:latin typeface="Arial" panose="020B0604020202020204" pitchFamily="34" charset="0"/>
                <a:cs typeface="Arial" panose="020B0604020202020204" pitchFamily="34" charset="0"/>
              </a:rPr>
              <a:t>Photograph </a:t>
            </a:r>
            <a:r>
              <a:rPr lang="en-US" sz="1400" spc="45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400" spc="35" dirty="0">
                <a:latin typeface="Arial" panose="020B0604020202020204" pitchFamily="34" charset="0"/>
                <a:cs typeface="Arial" panose="020B0604020202020204" pitchFamily="34" charset="0"/>
              </a:rPr>
              <a:t>the  quantum</a:t>
            </a:r>
            <a:r>
              <a:rPr lang="en-US" sz="1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25" dirty="0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en-US" sz="14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30" dirty="0">
                <a:latin typeface="Arial" panose="020B0604020202020204" pitchFamily="34" charset="0"/>
                <a:cs typeface="Arial" panose="020B0604020202020204" pitchFamily="34" charset="0"/>
              </a:rPr>
              <a:t>assembly,</a:t>
            </a:r>
            <a:r>
              <a:rPr lang="en-US" sz="14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15" dirty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n-US" sz="14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40" dirty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n-US" sz="1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40" dirty="0">
                <a:latin typeface="Arial" panose="020B0604020202020204" pitchFamily="34" charset="0"/>
                <a:cs typeface="Arial" panose="020B0604020202020204" pitchFamily="34" charset="0"/>
              </a:rPr>
              <a:t>node</a:t>
            </a:r>
            <a:r>
              <a:rPr lang="en-US" sz="14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15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14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15" dirty="0">
                <a:latin typeface="Arial" panose="020B0604020202020204" pitchFamily="34" charset="0"/>
                <a:cs typeface="Arial" panose="020B0604020202020204" pitchFamily="34" charset="0"/>
              </a:rPr>
              <a:t>in  </a:t>
            </a:r>
            <a:r>
              <a:rPr lang="en-US" sz="1400" spc="2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400" spc="30" dirty="0">
                <a:latin typeface="Arial" panose="020B0604020202020204" pitchFamily="34" charset="0"/>
                <a:cs typeface="Arial" panose="020B0604020202020204" pitchFamily="34" charset="0"/>
              </a:rPr>
              <a:t>machined-</a:t>
            </a:r>
            <a:r>
              <a:rPr lang="en-US" sz="1400" spc="30" dirty="0" err="1">
                <a:latin typeface="Arial" panose="020B0604020202020204" pitchFamily="34" charset="0"/>
                <a:cs typeface="Arial" panose="020B0604020202020204" pitchFamily="34" charset="0"/>
              </a:rPr>
              <a:t>aluminium</a:t>
            </a:r>
            <a:r>
              <a:rPr lang="en-US" sz="1400" spc="30" dirty="0">
                <a:latin typeface="Arial" panose="020B0604020202020204" pitchFamily="34" charset="0"/>
                <a:cs typeface="Arial" panose="020B0604020202020204" pitchFamily="34" charset="0"/>
              </a:rPr>
              <a:t> sample holder </a:t>
            </a:r>
            <a:r>
              <a:rPr lang="en-US" sz="1400" spc="45" dirty="0">
                <a:latin typeface="Arial" panose="020B0604020202020204" pitchFamily="34" charset="0"/>
                <a:cs typeface="Arial" panose="020B0604020202020204" pitchFamily="34" charset="0"/>
              </a:rPr>
              <a:t>connected  </a:t>
            </a:r>
            <a:r>
              <a:rPr lang="en-US" sz="1400" spc="20" dirty="0">
                <a:latin typeface="Arial" panose="020B0604020202020204" pitchFamily="34" charset="0"/>
                <a:cs typeface="Arial" panose="020B0604020202020204" pitchFamily="34" charset="0"/>
              </a:rPr>
              <a:t>internally</a:t>
            </a:r>
            <a:r>
              <a:rPr lang="en-US" sz="1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4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4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3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40" dirty="0">
                <a:latin typeface="Arial" panose="020B0604020202020204" pitchFamily="34" charset="0"/>
                <a:cs typeface="Arial" panose="020B0604020202020204" pitchFamily="34" charset="0"/>
              </a:rPr>
              <a:t>superconducting</a:t>
            </a:r>
            <a:r>
              <a:rPr lang="en-US" sz="1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40" dirty="0">
                <a:latin typeface="Arial" panose="020B0604020202020204" pitchFamily="34" charset="0"/>
                <a:cs typeface="Arial" panose="020B0604020202020204" pitchFamily="34" charset="0"/>
              </a:rPr>
              <a:t>cable.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(right) Vacuum Rabi oscillations within the six standing modes in the coaxial cable. Plotted is the interaction time as a function of the Qubit Frequency. </a:t>
            </a:r>
            <a:r>
              <a:rPr lang="en-US" sz="1400" dirty="0"/>
              <a:t>Zhong Y. et. al. </a:t>
            </a:r>
            <a:r>
              <a:rPr lang="en-US" sz="1400" i="1" dirty="0"/>
              <a:t>Nature</a:t>
            </a:r>
            <a:r>
              <a:rPr lang="en-US" sz="1400" dirty="0"/>
              <a:t> (2021) 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B345AD-94C0-0249-97F4-044A436F63CD}"/>
              </a:ext>
            </a:extLst>
          </p:cNvPr>
          <p:cNvSpPr txBox="1"/>
          <p:nvPr/>
        </p:nvSpPr>
        <p:spPr>
          <a:xfrm>
            <a:off x="727363" y="5739557"/>
            <a:ext cx="3290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pic>
        <p:nvPicPr>
          <p:cNvPr id="2" name="Picture 1" descr=") Photograph of the  quantum network assembly, where each node is in  a machined-aluminium sample holder connected  internally to the superconducting cable. ">
            <a:extLst>
              <a:ext uri="{FF2B5EF4-FFF2-40B4-BE49-F238E27FC236}">
                <a16:creationId xmlns:a16="http://schemas.microsoft.com/office/drawing/2014/main" id="{20DF5233-6C2E-411E-AE01-0337022D5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08" y="1772257"/>
            <a:ext cx="2913574" cy="2194764"/>
          </a:xfrm>
          <a:prstGeom prst="rect">
            <a:avLst/>
          </a:prstGeom>
        </p:spPr>
      </p:pic>
      <p:pic>
        <p:nvPicPr>
          <p:cNvPr id="3" name="Picture 2" descr="Vacuum Rabi oscillations within the six standing modes in the coaxial cable. Plotted is the interaction time as a function of the Qubit Frequency. ">
            <a:extLst>
              <a:ext uri="{FF2B5EF4-FFF2-40B4-BE49-F238E27FC236}">
                <a16:creationId xmlns:a16="http://schemas.microsoft.com/office/drawing/2014/main" id="{D09A56B4-E88C-491D-AC11-93EB9EF2F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3053" y="1916437"/>
            <a:ext cx="5450435" cy="205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73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16791</TotalTime>
  <Words>95</Words>
  <Application>Microsoft Macintosh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News Gothic MT</vt:lpstr>
      <vt:lpstr>Wingdings 2</vt:lpstr>
      <vt:lpstr>Breeze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Eileen Sheu</cp:lastModifiedBy>
  <cp:revision>96</cp:revision>
  <cp:lastPrinted>2021-05-15T19:05:49Z</cp:lastPrinted>
  <dcterms:created xsi:type="dcterms:W3CDTF">2016-07-19T18:16:54Z</dcterms:created>
  <dcterms:modified xsi:type="dcterms:W3CDTF">2021-05-17T21:52:35Z</dcterms:modified>
  <cp:category/>
</cp:coreProperties>
</file>