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4" r:id="rId2"/>
    <p:sldId id="26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5" autoAdjust="0"/>
    <p:restoredTop sz="70610" autoAdjust="0"/>
  </p:normalViewPr>
  <p:slideViewPr>
    <p:cSldViewPr snapToGrid="0" snapToObjects="1">
      <p:cViewPr varScale="1">
        <p:scale>
          <a:sx n="80" d="100"/>
          <a:sy n="80" d="100"/>
        </p:scale>
        <p:origin x="28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95112-14FB-D740-9427-A1CBDD7702EC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C3E8-AA73-D749-958B-CD17F7A3F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IRG-2</a:t>
            </a:r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"SYNTHESIS AND ASSEMBLY OF CLICK-NUCLEIC-ACID-CONTAINING PEG-PLGA NANOPARTICLES FOR DNA DELIVERY," 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Harguindey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D.W.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B.D. Fairbanks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Wagner,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C.N. Bowman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J.N. Cha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Materials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(24) (2017). 	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10.1002/adma.201700743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Harguindey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D.W. Domaille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B.D. Fairbanks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Wagner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C.N. Bowman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J.N. Cha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Chemical and Biological Engineering - University of Colorado, Boulder, CO 80309, USA.</a:t>
            </a:r>
          </a:p>
          <a:p>
            <a:pPr lvl="0"/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Materials Science and Engineering Program - University of Colorado, Boulder, CO 80309, USA.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C3E8-AA73-D749-958B-CD17F7A3FB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IRG-2</a:t>
            </a:r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"SYNTHESIS AND ASSEMBLY OF CLICK-NUCLEIC-ACID-CONTAINING PEG-PLGA NANOPARTICLES FOR DNA DELIVERY," 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Harguindey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D.W.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B.D. Fairbanks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Wagner,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C.N. Bowman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J.N. Cha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Materials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(24) (2017). 	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10.1002/adma.201700743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Harguindey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D.W. Domaille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B.D. Fairbanks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Wagner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C.N. Bowman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J.N. Cha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Chemical and Biological Engineering - University of Colorado, Boulder, CO 80309, USA.</a:t>
            </a:r>
          </a:p>
          <a:p>
            <a:pPr lvl="0"/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Materials Science and Engineering Program - University of Colorado, Boulder, CO 80309, USA.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C3E8-AA73-D749-958B-CD17F7A3FB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Nanoparticles For Delivery of DNA Therapeutics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Cha, </a:t>
            </a:r>
            <a:r>
              <a:rPr lang="en-US" sz="1200" b="1" dirty="0" err="1">
                <a:solidFill>
                  <a:schemeClr val="bg1"/>
                </a:solidFill>
              </a:rPr>
              <a:t>Domaille</a:t>
            </a:r>
            <a:r>
              <a:rPr lang="en-US" sz="1200" b="1" dirty="0">
                <a:solidFill>
                  <a:schemeClr val="bg1"/>
                </a:solidFill>
              </a:rPr>
              <a:t>, Bowman, Fairbanks </a:t>
            </a:r>
            <a:r>
              <a:rPr lang="mr-IN" sz="1200" b="1" dirty="0">
                <a:solidFill>
                  <a:schemeClr val="bg1"/>
                </a:solidFill>
              </a:rPr>
              <a:t>–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University of Colorado Boulder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University of Colorado MRSEC </a:t>
            </a:r>
          </a:p>
          <a:p>
            <a:r>
              <a:rPr lang="ro-RO" sz="1200" b="1" dirty="0">
                <a:solidFill>
                  <a:schemeClr val="bg1"/>
                </a:solidFill>
              </a:rPr>
              <a:t>DMR-1420736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7200" y="1724523"/>
            <a:ext cx="389255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Many advanced drugs acting in cells are made of DNA fragments.  Since DNA is biologically active and destroyed if not recognized, a major challenge for this kind of medicine is getting the DNA into selected target cells.  SMRC researchers have found that soap-like molecules that form nanometer-size spherical particles in water and that have a DNA-like click nucleic acid component as part of their molecular structure can act as effective carriers of the therapeutic DNA.  </a:t>
            </a:r>
          </a:p>
          <a:p>
            <a:endParaRPr lang="en-US" sz="1400" dirty="0"/>
          </a:p>
          <a:p>
            <a:r>
              <a:rPr lang="en-US" sz="1400" i="1" dirty="0"/>
              <a:t>This highlight and associated research was supported by NSF through the University of Colorado Materials Research Science and Engineering Center, DMR 1420736.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115241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</a:rPr>
              <a:t>2018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An illustration of a spherical particle that acts as a carrier of therapeutic DNA" title="DNA Therapeut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97" y="2507129"/>
            <a:ext cx="4266566" cy="26418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Nanoparticles For Delivery of DNA </a:t>
            </a:r>
            <a:r>
              <a:rPr lang="en-US" sz="1800" b="1" dirty="0" err="1">
                <a:solidFill>
                  <a:schemeClr val="tx1"/>
                </a:solidFill>
              </a:rPr>
              <a:t>Theraputics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Cha, </a:t>
            </a:r>
            <a:r>
              <a:rPr lang="en-US" sz="1200" b="1" dirty="0" err="1">
                <a:solidFill>
                  <a:schemeClr val="bg1"/>
                </a:solidFill>
              </a:rPr>
              <a:t>Domaille</a:t>
            </a:r>
            <a:r>
              <a:rPr lang="en-US" sz="1200" b="1" dirty="0">
                <a:solidFill>
                  <a:schemeClr val="bg1"/>
                </a:solidFill>
              </a:rPr>
              <a:t>, Bowman, Fairbanks </a:t>
            </a:r>
            <a:r>
              <a:rPr lang="mr-IN" sz="1200" b="1" dirty="0">
                <a:solidFill>
                  <a:schemeClr val="bg1"/>
                </a:solidFill>
              </a:rPr>
              <a:t>–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University of Colorado Boulder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University of Colorado MRSEC </a:t>
            </a:r>
          </a:p>
          <a:p>
            <a:r>
              <a:rPr lang="ro-RO" sz="1200" b="1" dirty="0">
                <a:solidFill>
                  <a:schemeClr val="bg1"/>
                </a:solidFill>
              </a:rPr>
              <a:t>DMR-1420736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7200" y="1724523"/>
            <a:ext cx="389255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 dirty="0"/>
              <a:t>Broader Impacts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Many advanced drugs acting in cells are made of DNA fragments.  Since DNA is biologically active and destroyed if not recognized, a major challenge for this kind of medicine is getting the DNA into selected target cells.  SMRC researchers have found that soap-like molecules that form nanometer-size spherical particles in water and that have a DNA-like component as part of their molecular structure can act as effective carriers of therapeutic DNA for cancer treatment.  </a:t>
            </a:r>
          </a:p>
          <a:p>
            <a:endParaRPr lang="en-US" sz="1400" dirty="0"/>
          </a:p>
          <a:p>
            <a:r>
              <a:rPr lang="en-US" sz="1400" i="1" dirty="0"/>
              <a:t>This highlight and associated research was supported by NSF through the University of Colorado Materials Research Science and Engineering Center, DMR 1420736.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115241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</a:rPr>
              <a:t>2018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An illustration of a spherical particle that acts as a carrier of therapeutic DNA" title="DNA Therapeut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97" y="2507129"/>
            <a:ext cx="4266566" cy="26418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018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11810</TotalTime>
  <Words>372</Words>
  <Application>Microsoft Macintosh PowerPoint</Application>
  <PresentationFormat>On-screen Show (4:3)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News Gothic MT</vt:lpstr>
      <vt:lpstr>Wingdings 2</vt:lpstr>
      <vt:lpstr>Breeze</vt:lpstr>
      <vt:lpstr>Nanoparticles For Delivery of DNA Therapeutics </vt:lpstr>
      <vt:lpstr>Nanoparticles For Delivery of DNA Theraputics 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37</cp:revision>
  <cp:lastPrinted>2018-03-20T19:17:59Z</cp:lastPrinted>
  <dcterms:created xsi:type="dcterms:W3CDTF">2016-07-19T18:16:54Z</dcterms:created>
  <dcterms:modified xsi:type="dcterms:W3CDTF">2018-05-07T16:43:20Z</dcterms:modified>
  <cp:category/>
</cp:coreProperties>
</file>