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50" autoAdjust="0"/>
    <p:restoredTop sz="50000" autoAdjust="0"/>
  </p:normalViewPr>
  <p:slideViewPr>
    <p:cSldViewPr snapToGrid="0" snapToObjects="1">
      <p:cViewPr>
        <p:scale>
          <a:sx n="112" d="100"/>
          <a:sy n="112" d="100"/>
        </p:scale>
        <p:origin x="1896" y="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2C671-3E3F-1E44-B734-692CFFB399C8}" type="datetimeFigureOut">
              <a:t>6/14/17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F9470-894B-584F-81B5-30CEE4584F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9470-894B-584F-81B5-30CEE4584FA4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5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g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0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346" y="52254"/>
            <a:ext cx="5797964" cy="803867"/>
          </a:xfrm>
        </p:spPr>
        <p:txBody>
          <a:bodyPr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Photoinduced Plasticity 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In Cross-linked Polymer Networks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106993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Christopher Bowman, University of  Colorado Boulder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MRSEC DMR1420736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29149" y="1521249"/>
            <a:ext cx="389255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/>
              <a:t>Molecules in the form of extended chains (polymers) make liquids or glasses, depending on the chain flexibility.   Connecting flexible chains together with chemical crosslinks can turn a polymer liquid into a rubbery or solid material having a fixed shape.  Researchers in the Soft Materials Research Center of the University of Colorado Boulder have employed dynamic covalent chemistry to make cross-links that can be controlled optically, enabling materials that can be softened or changed in shape by light.  </a:t>
            </a:r>
          </a:p>
          <a:p>
            <a:pPr algn="just" eaLnBrk="1" hangingPunct="1"/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52400" y="745755"/>
            <a:ext cx="65749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2017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4751" y="6083026"/>
            <a:ext cx="5319856" cy="55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1100" i="1" dirty="0"/>
              <a:t>"PHOTOINDUCED PLASTICITY IN CROSS-LINKED LIQUID CRYSTALLINE NETWORKS", M.K. McBride, M. </a:t>
            </a:r>
            <a:r>
              <a:rPr lang="en-US" sz="1100" i="1" dirty="0" err="1"/>
              <a:t>Hendrikx</a:t>
            </a:r>
            <a:r>
              <a:rPr lang="en-US" sz="1100" i="1" dirty="0"/>
              <a:t>, D.Q. Liu, B.T. Worrell, D.J. </a:t>
            </a:r>
            <a:r>
              <a:rPr lang="en-US" sz="1100" i="1" dirty="0" err="1"/>
              <a:t>Broer</a:t>
            </a:r>
            <a:r>
              <a:rPr lang="en-US" sz="1100" i="1" dirty="0"/>
              <a:t>, </a:t>
            </a:r>
            <a:r>
              <a:rPr lang="en-US" sz="1100" b="1" i="1" dirty="0"/>
              <a:t>C.N. Bowman</a:t>
            </a:r>
            <a:r>
              <a:rPr lang="en-US" sz="1100" i="1" dirty="0"/>
              <a:t>, </a:t>
            </a:r>
            <a:r>
              <a:rPr lang="en-US" sz="1100" i="1" u="sng" dirty="0"/>
              <a:t>Advanced Materials</a:t>
            </a:r>
            <a:r>
              <a:rPr lang="en-US" sz="1100" i="1" dirty="0"/>
              <a:t>, </a:t>
            </a:r>
            <a:r>
              <a:rPr lang="en-US" sz="1100" b="1" i="1" dirty="0"/>
              <a:t>29</a:t>
            </a:r>
            <a:r>
              <a:rPr lang="en-US" sz="1100" i="1" dirty="0"/>
              <a:t> (2017). DOI: 10.1002/ADMA.201606509</a:t>
            </a:r>
            <a:r>
              <a:rPr lang="en-US" sz="1100" i="1" dirty="0">
                <a:effectLst/>
              </a:rPr>
              <a:t> </a:t>
            </a:r>
            <a:endParaRPr lang="en-US" sz="1100" i="1" dirty="0">
              <a:latin typeface="Calibri"/>
              <a:cs typeface="Calibri"/>
            </a:endParaRPr>
          </a:p>
        </p:txBody>
      </p:sp>
      <p:grpSp>
        <p:nvGrpSpPr>
          <p:cNvPr id="6" name="Group 5" descr="A diagram shows how chains of molecules can be softened by light" title="Photoinduced Plasticity"/>
          <p:cNvGrpSpPr/>
          <p:nvPr/>
        </p:nvGrpSpPr>
        <p:grpSpPr>
          <a:xfrm>
            <a:off x="4643806" y="2256014"/>
            <a:ext cx="3865695" cy="3124378"/>
            <a:chOff x="4643806" y="2256014"/>
            <a:chExt cx="3865695" cy="3124378"/>
          </a:xfrm>
        </p:grpSpPr>
        <p:pic>
          <p:nvPicPr>
            <p:cNvPr id="11" name="Picture 10" descr="Macintosh HD:Users:noel:Desktop:Screen Shot 2017-06-11 at 1.47.56 PM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806" y="2256014"/>
              <a:ext cx="3865695" cy="3124378"/>
            </a:xfrm>
            <a:prstGeom prst="rect">
              <a:avLst/>
            </a:prstGeom>
            <a:noFill/>
            <a:ln w="3175" cmpd="sng">
              <a:solidFill>
                <a:schemeClr val="tx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4673806" y="3920286"/>
              <a:ext cx="2186381" cy="3000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17393</TotalTime>
  <Words>140</Words>
  <Application>Microsoft Macintosh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Photoinduced Plasticity  In Cross-linked Polymer Networks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Divya Abhat</cp:lastModifiedBy>
  <cp:revision>31</cp:revision>
  <cp:lastPrinted>2016-08-01T15:14:13Z</cp:lastPrinted>
  <dcterms:created xsi:type="dcterms:W3CDTF">2016-07-19T18:16:54Z</dcterms:created>
  <dcterms:modified xsi:type="dcterms:W3CDTF">2017-06-14T13:49:08Z</dcterms:modified>
  <cp:category/>
</cp:coreProperties>
</file>