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C671-3E3F-1E44-B734-692CFFB399C8}" type="datetimeFigureOut"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9470-894B-584F-81B5-30CEE4584F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9470-894B-584F-81B5-30CEE4584FA4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5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346" y="52254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Inexpensive Polymer Films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for Efficient Daytime Radiative Cooling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Xiaobo Yin &amp; Ronggui Yang, University of  Colorado Boulder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MRSEC DMR1420736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09149" y="1480677"/>
            <a:ext cx="38925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/>
              <a:t>On clear nights the landscape cools by radiating light into space.  This light is infrared, in the 7 micron to 14 micron wavelength range, where the Earth’s atmosphere is transparent.    Starting from a Seed Grant from the Soft Materials Research Center of the University of  Colorado, Boulder,  Xiaobo Yin and colla-borator Ronggui Yang have discovered a design theme for making inexpensive polymer films, like the one in the image, that are transparent in the visible range but, because they are loaded with micron-size glass spheres, approach having the maximum efficiency for infrared radiation into space.  These films are capable of cooling themselves even in direct sunlight, with a demonstrated daylight emissivity of about 100 W/m</a:t>
            </a:r>
            <a:r>
              <a:rPr lang="en-US" sz="1400" baseline="30000"/>
              <a:t>2</a:t>
            </a:r>
            <a:r>
              <a:rPr lang="en-US" sz="1400" i="1"/>
              <a:t>.  </a:t>
            </a:r>
            <a:r>
              <a:rPr lang="en-US" sz="1400"/>
              <a:t>This discovery shows  great promise as an inexpensive way to eliminate waste heat in buildings, cooling systems, and even cars and trucks.</a:t>
            </a:r>
          </a:p>
          <a:p>
            <a:pPr algn="just" eaLnBrk="1" hangingPunct="1"/>
            <a:endParaRPr lang="en-US" sz="1400" dirty="0"/>
          </a:p>
        </p:txBody>
      </p:sp>
      <p:pic>
        <p:nvPicPr>
          <p:cNvPr id="3" name="Picture 2" title="Polymer Fil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80" y="2351317"/>
            <a:ext cx="4179242" cy="28837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745755"/>
            <a:ext cx="65749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751" y="6083026"/>
            <a:ext cx="531985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100" i="1"/>
              <a:t>“SCALABLE-MANUFACTURED RANDOMIZED GLASS-POLYMER HYBRID METAMATERIAL FOR DAYTIME RADIATIVE COOLING," Y. Zhai, Y.G. Ma, S.N. David, D.L. Zhao, R.N. Lou, G. Tan, R.G. Yang, </a:t>
            </a:r>
            <a:r>
              <a:rPr lang="en-US" sz="1100" b="1" i="1"/>
              <a:t>X.B. Yin</a:t>
            </a:r>
            <a:r>
              <a:rPr lang="en-US" sz="1100" i="1"/>
              <a:t>, </a:t>
            </a:r>
            <a:r>
              <a:rPr lang="en-US" sz="1100" i="1" u="sng"/>
              <a:t>Science</a:t>
            </a:r>
            <a:r>
              <a:rPr lang="en-US" sz="1100" i="1"/>
              <a:t> </a:t>
            </a:r>
            <a:r>
              <a:rPr lang="en-US" sz="1100" b="1" i="1"/>
              <a:t>355</a:t>
            </a:r>
            <a:r>
              <a:rPr lang="en-US" sz="1100" i="1"/>
              <a:t>, (2017). DOI: 10.1126/science.aai7899</a:t>
            </a:r>
            <a:r>
              <a:rPr lang="en-US" sz="1100" i="1">
                <a:effectLst/>
              </a:rPr>
              <a:t> </a:t>
            </a:r>
            <a:endParaRPr lang="en-US" sz="11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16213</TotalTime>
  <Words>222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Inexpensive Polymer Films  for Efficient Daytime Radiative Cooling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26</cp:revision>
  <cp:lastPrinted>2016-08-01T15:14:13Z</cp:lastPrinted>
  <dcterms:created xsi:type="dcterms:W3CDTF">2016-07-19T18:16:54Z</dcterms:created>
  <dcterms:modified xsi:type="dcterms:W3CDTF">2017-06-14T13:35:12Z</dcterms:modified>
  <cp:category/>
</cp:coreProperties>
</file>