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 autoAdjust="0"/>
    <p:restoredTop sz="93787"/>
  </p:normalViewPr>
  <p:slideViewPr>
    <p:cSldViewPr snapToGrid="0" snapToObjects="1">
      <p:cViewPr varScale="1">
        <p:scale>
          <a:sx n="111" d="100"/>
          <a:sy n="111" d="100"/>
        </p:scale>
        <p:origin x="15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F0C9-6C22-9E43-851B-901D07234002}" type="datetimeFigureOut">
              <a:rPr lang="en-US" smtClean="0"/>
              <a:t>5/15/20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5AFDA-C546-2E4A-84B4-C522582A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AFDA-C546-2E4A-84B4-C522582A13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  <a:cs typeface="+mn-cs"/>
              </a:rPr>
              <a:t>Bio-materials for Fashion Introduced to Broad Audience at NY Times Sustainability Summit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</a:rPr>
              <a:t>Theanne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Schiros</a:t>
            </a:r>
            <a:r>
              <a:rPr lang="en-US" sz="1200" b="1" dirty="0">
                <a:solidFill>
                  <a:schemeClr val="bg1"/>
                </a:solidFill>
              </a:rPr>
              <a:t>, Columbia University Center for Precision Assembly of </a:t>
            </a:r>
            <a:r>
              <a:rPr lang="en-US" sz="1200" b="1" dirty="0" err="1">
                <a:solidFill>
                  <a:schemeClr val="bg1"/>
                </a:solidFill>
              </a:rPr>
              <a:t>Superstratic</a:t>
            </a:r>
            <a:r>
              <a:rPr lang="en-US" sz="1200" b="1" dirty="0">
                <a:solidFill>
                  <a:schemeClr val="bg1"/>
                </a:solidFill>
              </a:rPr>
              <a:t> and </a:t>
            </a:r>
            <a:r>
              <a:rPr lang="en-US" sz="1200" b="1" dirty="0" err="1">
                <a:solidFill>
                  <a:schemeClr val="bg1"/>
                </a:solidFill>
              </a:rPr>
              <a:t>Superatomic</a:t>
            </a:r>
            <a:r>
              <a:rPr lang="en-US" sz="1200" b="1" dirty="0">
                <a:solidFill>
                  <a:schemeClr val="bg1"/>
                </a:solidFill>
              </a:rPr>
              <a:t> Solids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MRSEC</a:t>
            </a:r>
            <a:r>
              <a:rPr lang="en-US" sz="1200" b="1">
                <a:solidFill>
                  <a:schemeClr val="bg1"/>
                </a:solidFill>
              </a:rPr>
              <a:t>: DMR-1420634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81025" y="3272824"/>
            <a:ext cx="8727309" cy="2804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745755"/>
            <a:ext cx="103216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13" name="CustomShape 6"/>
          <p:cNvSpPr/>
          <p:nvPr/>
        </p:nvSpPr>
        <p:spPr>
          <a:xfrm>
            <a:off x="612635" y="5793955"/>
            <a:ext cx="8056803" cy="299535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000" b="1" dirty="0">
                <a:solidFill>
                  <a:srgbClr val="000000"/>
                </a:solidFill>
              </a:rPr>
              <a:t>Left</a:t>
            </a:r>
            <a:r>
              <a:rPr lang="en-US" sz="1000" dirty="0"/>
              <a:t>, </a:t>
            </a:r>
            <a:r>
              <a:rPr lang="en-US" sz="1000" dirty="0" err="1"/>
              <a:t>Schiros</a:t>
            </a:r>
            <a:r>
              <a:rPr lang="en-US" sz="1000" dirty="0"/>
              <a:t> speaking at the Sustainability summit. </a:t>
            </a:r>
            <a:r>
              <a:rPr lang="en-US" sz="1000" b="1" dirty="0"/>
              <a:t>Right,</a:t>
            </a:r>
            <a:r>
              <a:rPr lang="en-US" sz="1000" dirty="0"/>
              <a:t> </a:t>
            </a:r>
            <a:r>
              <a:rPr lang="en-US" sz="1000" dirty="0" err="1"/>
              <a:t>Schiros</a:t>
            </a:r>
            <a:r>
              <a:rPr lang="en-US" sz="1000" dirty="0"/>
              <a:t> with students in Grand Bassoon, Cote d’Ivoire.</a:t>
            </a:r>
            <a:endParaRPr sz="1000" dirty="0"/>
          </a:p>
        </p:txBody>
      </p:sp>
      <p:pic>
        <p:nvPicPr>
          <p:cNvPr id="15" name="Picture 14" descr="This picture shows professor theanne schiros on stage with 7 other panelists at the sustainability summit" title="sustainability summi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2" t="29351" r="21623" b="19447"/>
          <a:stretch/>
        </p:blipFill>
        <p:spPr>
          <a:xfrm>
            <a:off x="245313" y="3356658"/>
            <a:ext cx="4153067" cy="2379240"/>
          </a:xfrm>
          <a:prstGeom prst="rect">
            <a:avLst/>
          </a:prstGeom>
        </p:spPr>
      </p:pic>
      <p:pic>
        <p:nvPicPr>
          <p:cNvPr id="17" name="Picture 16" descr="This picture shows professor theanne schiros with local artisans in a community in the Ivory Coast." title="artisans in cote d'ivoire (ivory coast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95" y="3345085"/>
            <a:ext cx="4195465" cy="2359949"/>
          </a:xfrm>
          <a:prstGeom prst="rect">
            <a:avLst/>
          </a:prstGeom>
        </p:spPr>
      </p:pic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60991" y="1516029"/>
            <a:ext cx="873910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50" dirty="0">
                <a:latin typeface="+mn-lt"/>
              </a:rPr>
              <a:t>Professor </a:t>
            </a:r>
            <a:r>
              <a:rPr lang="en-US" sz="1050" dirty="0" err="1">
                <a:latin typeface="+mn-lt"/>
              </a:rPr>
              <a:t>Theanne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Schiros</a:t>
            </a:r>
            <a:r>
              <a:rPr lang="en-US" sz="1050" dirty="0">
                <a:latin typeface="+mn-lt"/>
              </a:rPr>
              <a:t> spoke to a full house of over 700 at the New York Times Center in January 2020 as part of a Sustainability Summit focused on the environmental impact of the fashion industry and positive solutions. The event brought together scientists, activists, and fashion industry luminaries to present a solutions-focused approach to the climate crisis.  She showed the audience an adaptation of indigenous techniques for tanning leather applied to microbial </a:t>
            </a:r>
            <a:r>
              <a:rPr lang="en-US" sz="1050" dirty="0" err="1">
                <a:latin typeface="+mn-lt"/>
              </a:rPr>
              <a:t>bioleather</a:t>
            </a:r>
            <a:r>
              <a:rPr lang="en-US" sz="1050" dirty="0">
                <a:latin typeface="+mn-lt"/>
              </a:rPr>
              <a:t>, and showed the audience how her MRSEC-supported laboratory work is uncovering the key ways in which this process works, allowing for scalable production of sustainable materials. This innovation was recognized by the One x One Conscious Design Initiative by Slow Factory, </a:t>
            </a:r>
            <a:r>
              <a:rPr lang="en-US" sz="1050" dirty="0" err="1">
                <a:latin typeface="+mn-lt"/>
              </a:rPr>
              <a:t>Svarowski</a:t>
            </a:r>
            <a:r>
              <a:rPr lang="en-US" sz="1050" dirty="0">
                <a:latin typeface="+mn-lt"/>
              </a:rPr>
              <a:t> and the United Nations Office of Partnerships; a collection of </a:t>
            </a:r>
            <a:r>
              <a:rPr lang="en-US" sz="1050" dirty="0" err="1">
                <a:latin typeface="+mn-lt"/>
              </a:rPr>
              <a:t>bioleather</a:t>
            </a:r>
            <a:r>
              <a:rPr lang="en-US" sz="1050" dirty="0">
                <a:latin typeface="+mn-lt"/>
              </a:rPr>
              <a:t> bags created by </a:t>
            </a:r>
            <a:r>
              <a:rPr lang="en-US" sz="1050" dirty="0" err="1">
                <a:latin typeface="+mn-lt"/>
              </a:rPr>
              <a:t>Schiros</a:t>
            </a:r>
            <a:r>
              <a:rPr lang="en-US" sz="1050" dirty="0">
                <a:latin typeface="+mn-lt"/>
              </a:rPr>
              <a:t> for </a:t>
            </a:r>
            <a:r>
              <a:rPr lang="en-US" sz="1050" dirty="0" err="1">
                <a:latin typeface="+mn-lt"/>
              </a:rPr>
              <a:t>Telfar</a:t>
            </a:r>
            <a:r>
              <a:rPr lang="en-US" sz="1050" dirty="0">
                <a:latin typeface="+mn-lt"/>
              </a:rPr>
              <a:t> Global will be featured at the United Nations Headquarters and during New York Fashion Week in Fall 2020. The </a:t>
            </a:r>
            <a:r>
              <a:rPr lang="en-US" sz="1050" dirty="0" err="1">
                <a:latin typeface="+mn-lt"/>
              </a:rPr>
              <a:t>bioleather</a:t>
            </a:r>
            <a:r>
              <a:rPr lang="en-US" sz="1050" dirty="0">
                <a:latin typeface="+mn-lt"/>
              </a:rPr>
              <a:t> innovation will also be featured in a climate change documentary in “The Nature of Things” television program, filmed in part in MRSEC labs. </a:t>
            </a:r>
            <a:r>
              <a:rPr lang="en-US" sz="1050" dirty="0" err="1">
                <a:latin typeface="+mn-lt"/>
              </a:rPr>
              <a:t>Schiros</a:t>
            </a:r>
            <a:r>
              <a:rPr lang="en-US" sz="1050" dirty="0">
                <a:latin typeface="+mn-lt"/>
              </a:rPr>
              <a:t> in engaged in sustainable development for economic empowerment of women and artisans in Guinea and Cote d’Ivoire, providing trainings on natural dyes and </a:t>
            </a:r>
            <a:r>
              <a:rPr lang="en-US" sz="1050" dirty="0" err="1">
                <a:latin typeface="+mn-lt"/>
              </a:rPr>
              <a:t>biofabrication</a:t>
            </a:r>
            <a:r>
              <a:rPr lang="en-US" sz="105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13164</TotalTime>
  <Words>268</Words>
  <Application>Microsoft Macintosh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News Gothic MT</vt:lpstr>
      <vt:lpstr>Wingdings 2</vt:lpstr>
      <vt:lpstr>Breeze</vt:lpstr>
      <vt:lpstr>Bio-materials for Fashion Introduced to Broad Audience at NY Times Sustainability Summit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Microsoft Office User</cp:lastModifiedBy>
  <cp:revision>63</cp:revision>
  <cp:lastPrinted>2016-08-01T15:14:13Z</cp:lastPrinted>
  <dcterms:created xsi:type="dcterms:W3CDTF">2016-07-19T18:16:54Z</dcterms:created>
  <dcterms:modified xsi:type="dcterms:W3CDTF">2020-05-15T18:16:50Z</dcterms:modified>
  <cp:category/>
</cp:coreProperties>
</file>