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4" r:id="rId2"/>
  </p:sldIdLst>
  <p:sldSz cx="9144000" cy="6858000" type="screen4x3"/>
  <p:notesSz cx="701675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872"/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6" autoAdjust="0"/>
    <p:restoredTop sz="93937"/>
  </p:normalViewPr>
  <p:slideViewPr>
    <p:cSldViewPr snapToGrid="0" snapToObjects="1">
      <p:cViewPr varScale="1">
        <p:scale>
          <a:sx n="108" d="100"/>
          <a:sy n="108" d="100"/>
        </p:scale>
        <p:origin x="14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3935" y="0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6EB61B28-D2CD-E445-B870-48E0753C96D3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1" tIns="45770" rIns="91541" bIns="4577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79687"/>
            <a:ext cx="5612129" cy="3665776"/>
          </a:xfrm>
          <a:prstGeom prst="rect">
            <a:avLst/>
          </a:prstGeom>
        </p:spPr>
        <p:txBody>
          <a:bodyPr vert="horz" lIns="91541" tIns="45770" rIns="91541" bIns="4577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3935" y="8841738"/>
            <a:ext cx="3041227" cy="467363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33CEEF20-DA15-5246-8B40-57BC1D454C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4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latin typeface="Arial"/>
              <a:ea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EEF20-DA15-5246-8B40-57BC1D454C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5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5/14/21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889" y="-14389"/>
            <a:ext cx="5632581" cy="1099929"/>
          </a:xfrm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Virtual exhibition on international education for sustainable textile manufacturing</a:t>
            </a:r>
            <a:endParaRPr lang="en-US" sz="1200" dirty="0">
              <a:solidFill>
                <a:schemeClr val="tx1"/>
              </a:solidFill>
              <a:latin typeface="Arial"/>
              <a:ea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MRSEC: </a:t>
            </a:r>
            <a:r>
              <a:rPr lang="ro-RO" sz="1200" b="1" dirty="0">
                <a:solidFill>
                  <a:schemeClr val="bg1"/>
                </a:solidFill>
              </a:rPr>
              <a:t>DMR-2011738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37962"/>
            <a:ext cx="868017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2021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38590" y="1861921"/>
            <a:ext cx="2639765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>
                <a:solidFill>
                  <a:srgbClr val="000000"/>
                </a:solidFill>
                <a:latin typeface="+mj-lt"/>
              </a:rPr>
              <a:t>PAQM researcher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Theanne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Schiros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+mj-lt"/>
              </a:rPr>
              <a:t>creatied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 a virtual exhibition entitled </a:t>
            </a:r>
            <a:r>
              <a:rPr lang="en-US" sz="1100" i="1" dirty="0">
                <a:solidFill>
                  <a:srgbClr val="000000"/>
                </a:solidFill>
                <a:latin typeface="+mj-lt"/>
              </a:rPr>
              <a:t>6878 KM</a:t>
            </a:r>
            <a:r>
              <a:rPr lang="en-US" sz="1100" dirty="0">
                <a:solidFill>
                  <a:srgbClr val="000000"/>
                </a:solidFill>
                <a:latin typeface="+mj-lt"/>
              </a:rPr>
              <a:t>. The exhibition features outreach and international sustainable development teaching natural dye chemistry to artisans, especially women, in ultra-poor communities in West Africa</a:t>
            </a:r>
          </a:p>
          <a:p>
            <a:pPr algn="just"/>
            <a:endParaRPr lang="en-US" sz="1100" dirty="0">
              <a:solidFill>
                <a:srgbClr val="000000"/>
              </a:solidFill>
              <a:latin typeface="+mj-lt"/>
              <a:ea typeface="Arial"/>
            </a:endParaRPr>
          </a:p>
          <a:p>
            <a:pPr algn="just" fontAlgn="base"/>
            <a:r>
              <a:rPr lang="en-US" sz="1100" dirty="0">
                <a:latin typeface="+mj-lt"/>
              </a:rPr>
              <a:t>The natural dye trainings taught by </a:t>
            </a:r>
            <a:r>
              <a:rPr lang="en-US" sz="1100" dirty="0" err="1">
                <a:latin typeface="+mj-lt"/>
              </a:rPr>
              <a:t>Schiros</a:t>
            </a:r>
            <a:r>
              <a:rPr lang="en-US" sz="1100" dirty="0">
                <a:latin typeface="+mj-lt"/>
              </a:rPr>
              <a:t> were developed and offered as a simple model for sustainable entrepreneurship, and strive to create accessible, sustainable pathways that empower African artisans—particularly women. The artisans worked with microbial </a:t>
            </a:r>
            <a:r>
              <a:rPr lang="en-US" sz="1100" dirty="0" err="1">
                <a:latin typeface="+mj-lt"/>
              </a:rPr>
              <a:t>bioleather</a:t>
            </a:r>
            <a:r>
              <a:rPr lang="en-US" sz="1100" dirty="0">
                <a:latin typeface="+mj-lt"/>
              </a:rPr>
              <a:t> and green chemistry techniques developed through </a:t>
            </a:r>
            <a:r>
              <a:rPr lang="en-US" sz="1100" dirty="0" err="1">
                <a:latin typeface="+mj-lt"/>
              </a:rPr>
              <a:t>Schiros</a:t>
            </a:r>
            <a:r>
              <a:rPr lang="en-US" sz="1100" dirty="0">
                <a:latin typeface="+mj-lt"/>
              </a:rPr>
              <a:t>' MRSEC funded research. </a:t>
            </a:r>
          </a:p>
          <a:p>
            <a:br>
              <a:rPr lang="en-US" sz="1100" dirty="0"/>
            </a:br>
            <a:endParaRPr lang="en-US" sz="1100" dirty="0">
              <a:ea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20012" y="1025851"/>
            <a:ext cx="5020065" cy="44627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50" b="1" dirty="0" err="1">
                <a:solidFill>
                  <a:schemeClr val="bg1"/>
                </a:solidFill>
              </a:rPr>
              <a:t>Theanne</a:t>
            </a:r>
            <a:r>
              <a:rPr lang="en-US" sz="1150" b="1" dirty="0">
                <a:solidFill>
                  <a:schemeClr val="bg1"/>
                </a:solidFill>
              </a:rPr>
              <a:t> </a:t>
            </a:r>
            <a:r>
              <a:rPr lang="en-US" sz="1150" b="1" dirty="0" err="1">
                <a:solidFill>
                  <a:schemeClr val="bg1"/>
                </a:solidFill>
              </a:rPr>
              <a:t>Schiros</a:t>
            </a:r>
            <a:r>
              <a:rPr lang="en-US" sz="1150" b="1" dirty="0">
                <a:solidFill>
                  <a:schemeClr val="bg1"/>
                </a:solidFill>
              </a:rPr>
              <a:t>, Columbia University Center for Precision-Assembled Quantum Materials (PAQM)</a:t>
            </a:r>
          </a:p>
        </p:txBody>
      </p:sp>
      <p:pic>
        <p:nvPicPr>
          <p:cNvPr id="9" name="Picture 8" descr="This photo shows eight artisans from Mail wearing clothing they created in textile workshops lead by Theanne Schiros. " title="Artisans from Mal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8" y="1664157"/>
            <a:ext cx="6071616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666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19769</TotalTime>
  <Words>117</Words>
  <Application>Microsoft Macintosh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News Gothic MT</vt:lpstr>
      <vt:lpstr>Wingdings 2</vt:lpstr>
      <vt:lpstr>Breeze</vt:lpstr>
      <vt:lpstr>Virtual exhibition on international education for sustainable textile manufacturing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Microsoft Office User</cp:lastModifiedBy>
  <cp:revision>147</cp:revision>
  <cp:lastPrinted>2018-05-04T20:06:12Z</cp:lastPrinted>
  <dcterms:created xsi:type="dcterms:W3CDTF">2016-07-19T18:16:54Z</dcterms:created>
  <dcterms:modified xsi:type="dcterms:W3CDTF">2021-05-15T03:11:22Z</dcterms:modified>
  <cp:category/>
</cp:coreProperties>
</file>