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6" autoAdjust="0"/>
    <p:restoredTop sz="85752" autoAdjust="0"/>
  </p:normalViewPr>
  <p:slideViewPr>
    <p:cSldViewPr snapToGrid="0" snapToObjects="1">
      <p:cViewPr varScale="1">
        <p:scale>
          <a:sx n="107" d="100"/>
          <a:sy n="107" d="100"/>
        </p:scale>
        <p:origin x="1376" y="168"/>
      </p:cViewPr>
      <p:guideLst/>
    </p:cSldViewPr>
  </p:slideViewPr>
  <p:notesTextViewPr>
    <p:cViewPr>
      <p:scale>
        <a:sx n="3" d="2"/>
        <a:sy n="3" d="2"/>
      </p:scale>
      <p:origin x="0" y="-392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Electronically-controlled artificial cilia have been demonstrated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The cilia can produce arbitrary flow patterns in liquids near a surface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.  Such cilia will allow manipulation of fluids on the microscale, with applications ranging from fluid pumping to microrobot locomotion.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This work is direct progress toward the main goal of the IRG, which is to develop microscale actuators for applications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W. Wang, Q. Liu, I. </a:t>
            </a:r>
            <a:r>
              <a:rPr lang="en-US" sz="1200" b="0" dirty="0" err="1">
                <a:solidFill>
                  <a:schemeClr val="tx1"/>
                </a:solidFill>
                <a:latin typeface="+mn-lt"/>
              </a:rPr>
              <a:t>Tanasijevic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, M. F. Reynolds, A. J. Cortese, M.Z. </a:t>
            </a:r>
            <a:r>
              <a:rPr lang="en-US" sz="1200" b="0" dirty="0" err="1">
                <a:solidFill>
                  <a:schemeClr val="tx1"/>
                </a:solidFill>
                <a:latin typeface="+mn-lt"/>
              </a:rPr>
              <a:t>Miskin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, M. C. Cao, D. A. Muller, A. C. Molnar, E. </a:t>
            </a:r>
            <a:r>
              <a:rPr lang="en-US" sz="1200" b="0" dirty="0" err="1">
                <a:solidFill>
                  <a:schemeClr val="tx1"/>
                </a:solidFill>
                <a:latin typeface="+mn-lt"/>
              </a:rPr>
              <a:t>Lauga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, P. L. </a:t>
            </a:r>
            <a:r>
              <a:rPr lang="en-US" sz="1200" b="0" dirty="0" err="1">
                <a:solidFill>
                  <a:schemeClr val="tx1"/>
                </a:solidFill>
                <a:latin typeface="+mn-lt"/>
              </a:rPr>
              <a:t>McEuen</a:t>
            </a:r>
            <a:r>
              <a:rPr lang="en-US" sz="1200" b="0" dirty="0">
                <a:solidFill>
                  <a:schemeClr val="tx1"/>
                </a:solidFill>
                <a:latin typeface="+mn-lt"/>
              </a:rPr>
              <a:t>, and I. Cohen, Nature  2022 (DOI: 10.1038/s41586-022-04645-w)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3818375" y="151087"/>
            <a:ext cx="7759108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Breakthrough in Artificial Cilia Materials Opens the Door to Programmable Microfluidic Manipulation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7D99B-1EFC-61F2-9703-F085A3591D9E}"/>
              </a:ext>
            </a:extLst>
          </p:cNvPr>
          <p:cNvSpPr txBox="1"/>
          <p:nvPr/>
        </p:nvSpPr>
        <p:spPr>
          <a:xfrm>
            <a:off x="147781" y="200554"/>
            <a:ext cx="2666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Cornell University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MRSEC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DMR-1719875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5362931" y="845156"/>
            <a:ext cx="6666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Paul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McEuen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(Cornell), Itai Cohen (Cornell), David Muller (Cornell)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497B452A-7E74-750D-1BF9-14450F9B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07" y="1323216"/>
            <a:ext cx="475843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dirty="0"/>
              <a:t>Many organisms use cilia to control fluids at the microscale. Engineering a cilia platform with comparable capabilities, however, has remained elusive. Now, Cornell researchers have taken a step towards such systems by creating electronically-actuated artificial cilia that can create arbitrary flow patterns in liquids near a surface. The team first created voltage-actuated cilia that can drive surface flows at tens of microns per second with only 1 volt applied. In a second demonstration, they fabricated robotic cilia that can be controlled locally to generate and switch between desired surface flow patterns. Finally, they integrated the cilia with a light-powered clock circuit on a chip and demonstrated wireless operation. With this circuit the team was able to drive the cilia in the wave-like pattern that is characteristic of natural cilia and underlies their efficiency.  These results, demonstrated experimentally and confirmed using theoretical computations, illustrate a new pathway to microfluidic manipulations, with applications that include microfluidic pumping and </a:t>
            </a:r>
            <a:r>
              <a:rPr lang="en-US" sz="1400" dirty="0" err="1"/>
              <a:t>microrobotic</a:t>
            </a:r>
            <a:r>
              <a:rPr lang="en-US" sz="1400" dirty="0"/>
              <a:t> locomotion.</a:t>
            </a:r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42533880-C9A3-31C5-2550-1719D9FB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6297" y="1317336"/>
            <a:ext cx="5133703" cy="46955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pic>
        <p:nvPicPr>
          <p:cNvPr id="15" name="Picture 14" descr="The figure shows an array of pillars, each about 50 microns long.  The small pillars are made of strips of titanium and platinum.">
            <a:extLst>
              <a:ext uri="{FF2B5EF4-FFF2-40B4-BE49-F238E27FC236}">
                <a16:creationId xmlns:a16="http://schemas.microsoft.com/office/drawing/2014/main" id="{E6103933-6ACC-4A00-B75C-673B92F831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7081"/>
          <a:stretch/>
        </p:blipFill>
        <p:spPr>
          <a:xfrm>
            <a:off x="7435353" y="1400982"/>
            <a:ext cx="2926080" cy="1420244"/>
          </a:xfrm>
          <a:prstGeom prst="rect">
            <a:avLst/>
          </a:prstGeom>
        </p:spPr>
      </p:pic>
      <p:pic>
        <p:nvPicPr>
          <p:cNvPr id="16" name="Picture 15" descr="The figure shows an integrated-circuit chip, expanded to show the arrays of small pillars attached to crossed bars.  ">
            <a:extLst>
              <a:ext uri="{FF2B5EF4-FFF2-40B4-BE49-F238E27FC236}">
                <a16:creationId xmlns:a16="http://schemas.microsoft.com/office/drawing/2014/main" id="{A05C31A4-7D65-4A0C-8E65-F45CE5AAA5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5353" y="2954852"/>
            <a:ext cx="2926080" cy="16059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34CF0B-C75C-76E9-0AA7-2CB7A9C6BF4F}"/>
              </a:ext>
            </a:extLst>
          </p:cNvPr>
          <p:cNvSpPr txBox="1"/>
          <p:nvPr/>
        </p:nvSpPr>
        <p:spPr>
          <a:xfrm>
            <a:off x="974836" y="5748686"/>
            <a:ext cx="3606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Wang et. al., Nature 605, 681 (2022)</a:t>
            </a:r>
          </a:p>
        </p:txBody>
      </p:sp>
      <p:sp>
        <p:nvSpPr>
          <p:cNvPr id="3" name="Text Box 34">
            <a:extLst>
              <a:ext uri="{FF2B5EF4-FFF2-40B4-BE49-F238E27FC236}">
                <a16:creationId xmlns:a16="http://schemas.microsoft.com/office/drawing/2014/main" id="{C647F663-5EDC-ED30-2B9E-E1E2814E0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297" y="4484337"/>
            <a:ext cx="513370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1400" i="1" dirty="0"/>
              <a:t>Top: Electron microscope image of released artificial cilia arrays. The image of a cilium cross-section showing the platinum (white) and titanium (black) is in the bottom-right inset.</a:t>
            </a:r>
          </a:p>
          <a:p>
            <a:pPr algn="just" eaLnBrk="1" hangingPunct="1"/>
            <a:r>
              <a:rPr lang="en-US" sz="1400" i="1" dirty="0"/>
              <a:t>Bottom: The cilia </a:t>
            </a:r>
            <a:r>
              <a:rPr lang="en-US" sz="1400" i="1" dirty="0" err="1"/>
              <a:t>metasurface</a:t>
            </a:r>
            <a:r>
              <a:rPr lang="en-US" sz="1400" i="1" dirty="0"/>
              <a:t> consists of a chip with 4 x 4 arrays of cilia units. </a:t>
            </a:r>
          </a:p>
        </p:txBody>
      </p:sp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3086</TotalTime>
  <Words>441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Microsoft Sans Serif</vt:lpstr>
      <vt:lpstr>Sitka Subheading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Frank Wise</cp:lastModifiedBy>
  <cp:revision>289</cp:revision>
  <cp:lastPrinted>2018-03-20T12:31:18Z</cp:lastPrinted>
  <dcterms:created xsi:type="dcterms:W3CDTF">2017-10-05T17:34:54Z</dcterms:created>
  <dcterms:modified xsi:type="dcterms:W3CDTF">2023-05-10T19:04:07Z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</Properties>
</file>