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17"/>
  </p:normalViewPr>
  <p:slideViewPr>
    <p:cSldViewPr snapToGrid="0" snapToObjects="1">
      <p:cViewPr varScale="1">
        <p:scale>
          <a:sx n="92" d="100"/>
          <a:sy n="92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03E99-C20E-B34A-B2DB-A67CC7377879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BB2-6F6E-3340-B010-61323364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49349-957A-4099-B078-17AFBC2F22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6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17AB-E90B-E549-B0AB-AFEB6A4ADCB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9708"/>
            <a:ext cx="737981" cy="742247"/>
          </a:xfrm>
          <a:prstGeom prst="rect">
            <a:avLst/>
          </a:prstGeom>
        </p:spPr>
      </p:pic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38100" y="1066800"/>
            <a:ext cx="90297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80" y="1213807"/>
            <a:ext cx="5630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Researchers at Duke University and the </a:t>
            </a:r>
            <a:r>
              <a:rPr lang="en-US" sz="1600" dirty="0"/>
              <a:t>University of British Columbia </a:t>
            </a:r>
            <a:r>
              <a:rPr lang="en-US" sz="1600" dirty="0" smtClean="0"/>
              <a:t>are exploring whether surfaces can shed dirt without the use of fragile </a:t>
            </a:r>
            <a:r>
              <a:rPr lang="en-US" sz="1600" dirty="0" err="1" smtClean="0"/>
              <a:t>superhydrophobic</a:t>
            </a:r>
            <a:r>
              <a:rPr lang="en-US" sz="1600" dirty="0" smtClean="0"/>
              <a:t> coatings. In a recent publication in </a:t>
            </a:r>
            <a:r>
              <a:rPr lang="en-US" sz="1600" i="1" dirty="0" smtClean="0"/>
              <a:t>Applied Physics Letters</a:t>
            </a:r>
            <a:r>
              <a:rPr lang="en-US" sz="1600" dirty="0" smtClean="0"/>
              <a:t>, </a:t>
            </a:r>
            <a:r>
              <a:rPr lang="en-US" sz="1600" dirty="0" smtClean="0"/>
              <a:t>they </a:t>
            </a:r>
            <a:r>
              <a:rPr lang="en-US" sz="1600" dirty="0" smtClean="0"/>
              <a:t>investigate the self</a:t>
            </a:r>
            <a:r>
              <a:rPr lang="en-US" sz="1600" dirty="0"/>
              <a:t>-</a:t>
            </a:r>
            <a:r>
              <a:rPr lang="en-US" sz="1600" dirty="0" smtClean="0"/>
              <a:t>propulsion phenomena </a:t>
            </a:r>
            <a:r>
              <a:rPr lang="en-US" sz="1600" dirty="0"/>
              <a:t>that occur when two droplets come together, catapulting themselves and any potential contaminants off the surface of interest. </a:t>
            </a:r>
            <a:r>
              <a:rPr lang="en-US" sz="1600" dirty="0" smtClean="0"/>
              <a:t>According to RT-MRSEC investigator, </a:t>
            </a:r>
            <a:r>
              <a:rPr lang="en-US" sz="1600" dirty="0" err="1" smtClean="0"/>
              <a:t>Chuan-Hua</a:t>
            </a:r>
            <a:r>
              <a:rPr lang="en-US" sz="1600" dirty="0" smtClean="0"/>
              <a:t> Chen, “When droplets </a:t>
            </a:r>
            <a:r>
              <a:rPr lang="en-US" sz="1600" dirty="0"/>
              <a:t>coalesce, or come together on a solid particle, they release energy - analogous to the release of biochemical energy of a human body on a pogo stick. The energy is then converted through the interaction between the oscillating liquid drop and the solid particle - analogous to the storage and conversion of energy by the spring mechanism of the pogo </a:t>
            </a:r>
            <a:r>
              <a:rPr lang="en-US" sz="1600" dirty="0" smtClean="0"/>
              <a:t>stick.”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770024" y="182620"/>
            <a:ext cx="6296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Self-Propelled Bouncing Droplets Remove Contaminants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15" y="6183015"/>
            <a:ext cx="823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R. L. Chavez*, F. Liu*, J. J. </a:t>
            </a:r>
            <a:r>
              <a:rPr lang="en-US" sz="1200" dirty="0" err="1"/>
              <a:t>Feng</a:t>
            </a:r>
            <a:r>
              <a:rPr lang="en-US" sz="1200" dirty="0"/>
              <a:t>, C. H. Chen, "Capillary-inertial colloidal catapults upon drop coalescence," </a:t>
            </a:r>
            <a:r>
              <a:rPr lang="en-US" sz="1200" i="1" dirty="0"/>
              <a:t>Applied Physics Letters</a:t>
            </a:r>
            <a:r>
              <a:rPr lang="en-US" sz="1200" dirty="0"/>
              <a:t>, vol. 109, no. 011601 (2016).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679" y="4580134"/>
            <a:ext cx="880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RT-</a:t>
            </a:r>
            <a:r>
              <a:rPr lang="en-US" sz="1600" dirty="0" smtClean="0"/>
              <a:t>MRSEC graduate student </a:t>
            </a:r>
            <a:r>
              <a:rPr lang="en-US" sz="1600" dirty="0" smtClean="0"/>
              <a:t>fellow, Roger </a:t>
            </a:r>
            <a:r>
              <a:rPr lang="en-US" sz="1600" dirty="0"/>
              <a:t>Chavez, inkjet-printed two droplets on a solid particle, which rests on </a:t>
            </a:r>
            <a:r>
              <a:rPr lang="en-US" sz="1600" dirty="0" smtClean="0"/>
              <a:t>a supporting </a:t>
            </a:r>
            <a:r>
              <a:rPr lang="en-US" sz="1600" dirty="0"/>
              <a:t>substrate. As the droplets coalesce, the merged drop not only jumps away from the supporting substrate, but also carries the solid particle along with </a:t>
            </a:r>
            <a:r>
              <a:rPr lang="en-US" sz="1600" dirty="0" smtClean="0"/>
              <a:t>it. In this case, neither </a:t>
            </a:r>
            <a:r>
              <a:rPr lang="en-US" sz="1600" dirty="0"/>
              <a:t>the solid particle nor the supporting substrate are </a:t>
            </a:r>
            <a:r>
              <a:rPr lang="en-US" sz="1600" dirty="0" err="1" smtClean="0"/>
              <a:t>superhydrophobic</a:t>
            </a:r>
            <a:r>
              <a:rPr lang="en-US" sz="1600" dirty="0" smtClean="0"/>
              <a:t>. This demonstrates the feasibility of engineering self-cleaning, water-repelling surfaces without the extremely fragile nanostructures of </a:t>
            </a:r>
            <a:r>
              <a:rPr lang="en-US" sz="1600" dirty="0" err="1" smtClean="0"/>
              <a:t>superhydrophobic</a:t>
            </a:r>
            <a:r>
              <a:rPr lang="en-US" sz="1600" dirty="0" smtClean="0"/>
              <a:t> </a:t>
            </a:r>
            <a:r>
              <a:rPr lang="en-US" sz="1600" dirty="0" smtClean="0"/>
              <a:t>coatings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8" y="119708"/>
            <a:ext cx="1327026" cy="834526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24702" y="6612645"/>
            <a:ext cx="31623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Acknowledgement: 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NSF </a:t>
            </a:r>
            <a:r>
              <a:rPr lang="en-US" altLang="en-US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RT-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MRSEC DMR-1121107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havez_AP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73" y="1380313"/>
            <a:ext cx="3076507" cy="30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67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Reyes</dc:creator>
  <cp:lastModifiedBy>Catherine Reyes</cp:lastModifiedBy>
  <cp:revision>37</cp:revision>
  <cp:lastPrinted>2016-04-22T17:43:22Z</cp:lastPrinted>
  <dcterms:created xsi:type="dcterms:W3CDTF">2014-11-03T02:29:29Z</dcterms:created>
  <dcterms:modified xsi:type="dcterms:W3CDTF">2016-08-29T12:25:11Z</dcterms:modified>
</cp:coreProperties>
</file>