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1813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152" y="53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98DE1-7454-254C-A264-D2B68A87206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85232-5782-3541-BC6B-84938F0C2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93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</a:t>
            </a:r>
            <a:r>
              <a:rPr lang="en-US" baseline="0" dirty="0" smtClean="0"/>
              <a:t> add notes explaining activities (see other </a:t>
            </a:r>
            <a:r>
              <a:rPr lang="en-US" baseline="0" smtClean="0"/>
              <a:t>highlight slides)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5232-5782-3541-BC6B-84938F0C2C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2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5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4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0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2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5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8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5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6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0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7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5BDB6-DC34-4A3A-9A4C-DCBCFF8F3FF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8A46D-1031-4F85-AE9F-CA2B62CF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5" y="4338346"/>
            <a:ext cx="3386137" cy="213280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224" y="1210973"/>
            <a:ext cx="2590800" cy="222453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3589" y="6486502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REU Symposium Day </a:t>
            </a:r>
            <a:endParaRPr lang="en-US" sz="12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44640" y="3431778"/>
            <a:ext cx="2992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ENG trip to </a:t>
            </a:r>
            <a:r>
              <a:rPr lang="en-US" sz="1200" i="1" dirty="0" smtClean="0"/>
              <a:t>Brookhaven National Laboratory</a:t>
            </a:r>
            <a:endParaRPr lang="en-US" sz="12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736227" y="2369705"/>
            <a:ext cx="3683373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Research Experiences for Teachers (RET)</a:t>
            </a:r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9200" y="2756777"/>
            <a:ext cx="3742903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Research Experiences for Undergraduates (REU)</a:t>
            </a:r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1676" y="3692917"/>
            <a:ext cx="2345272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LaGuardia Community College</a:t>
            </a:r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3106" y="3707613"/>
            <a:ext cx="2977987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Columbia Secondary </a:t>
            </a:r>
            <a:r>
              <a:rPr 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School </a:t>
            </a:r>
            <a:r>
              <a:rPr lang="en-US" sz="105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(K-12 school)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83519" y="3114708"/>
            <a:ext cx="3188332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Engineering the Next Generation (ENG)</a:t>
            </a:r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71851" y="3406554"/>
            <a:ext cx="351009" cy="244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1723538" y="3416659"/>
            <a:ext cx="150929" cy="224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701" y="5449051"/>
            <a:ext cx="1752600" cy="131445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685" y="4120735"/>
            <a:ext cx="1752600" cy="131445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5531861"/>
            <a:ext cx="1589590" cy="119219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598" y="4109882"/>
            <a:ext cx="1721144" cy="129085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828800" y="3048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/>
                <a:cs typeface="Arial"/>
              </a:rPr>
              <a:t>Summer MRSEC </a:t>
            </a:r>
            <a:r>
              <a:rPr lang="en-US" sz="2400" dirty="0" smtClean="0">
                <a:latin typeface="Arial"/>
                <a:cs typeface="Arial"/>
              </a:rPr>
              <a:t>outreach and education </a:t>
            </a:r>
            <a:r>
              <a:rPr lang="en-US" sz="2400" dirty="0" smtClean="0">
                <a:latin typeface="Arial"/>
                <a:cs typeface="Arial"/>
              </a:rPr>
              <a:t>programs at </a:t>
            </a:r>
            <a:r>
              <a:rPr lang="en-US" sz="2400" dirty="0" smtClean="0">
                <a:latin typeface="Arial"/>
                <a:cs typeface="Arial"/>
              </a:rPr>
              <a:t>Columbia University </a:t>
            </a:r>
            <a:r>
              <a:rPr lang="en-US" sz="2400" dirty="0" smtClean="0">
                <a:latin typeface="Arial"/>
                <a:cs typeface="Arial"/>
              </a:rPr>
              <a:t>/ CCNY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1600200" y="1143000"/>
            <a:ext cx="7543800" cy="76200"/>
          </a:xfrm>
          <a:prstGeom prst="rect">
            <a:avLst/>
          </a:prstGeom>
          <a:gradFill rotWithShape="0">
            <a:gsLst>
              <a:gs pos="0">
                <a:srgbClr val="3870A8"/>
              </a:gs>
              <a:gs pos="100000">
                <a:srgbClr val="71C6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31" name="Picture 30" descr="PAS3logo design 4 (v3 even bluer).png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17"/>
          <a:stretch/>
        </p:blipFill>
        <p:spPr>
          <a:xfrm>
            <a:off x="14511" y="-12007"/>
            <a:ext cx="1509489" cy="130740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65811" y="1307407"/>
            <a:ext cx="5477028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dirty="0"/>
              <a:t>The center seeks to provide graduate and postgraduate training in research and other professional skills; to guide hands-on education about materials and Materials Science, provide support for local teachers, and encourage student research at the secondary level.</a:t>
            </a:r>
          </a:p>
        </p:txBody>
      </p:sp>
    </p:spTree>
    <p:extLst>
      <p:ext uri="{BB962C8B-B14F-4D97-AF65-F5344CB8AC3E}">
        <p14:creationId xmlns:p14="http://schemas.microsoft.com/office/powerpoint/2010/main" val="4587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ba88e7988c48989c74efaaad8ef2eaec58bc8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104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Columbia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MRSEC Seminar</dc:title>
  <dc:creator>Dario Vasquez</dc:creator>
  <cp:lastModifiedBy>CNI</cp:lastModifiedBy>
  <cp:revision>72</cp:revision>
  <cp:lastPrinted>2015-09-21T20:15:39Z</cp:lastPrinted>
  <dcterms:created xsi:type="dcterms:W3CDTF">2015-01-22T16:33:22Z</dcterms:created>
  <dcterms:modified xsi:type="dcterms:W3CDTF">2015-09-21T22:10:51Z</dcterms:modified>
</cp:coreProperties>
</file>