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1" autoAdjust="0"/>
    <p:restoredTop sz="94463" autoAdjust="0"/>
  </p:normalViewPr>
  <p:slideViewPr>
    <p:cSldViewPr snapToGrid="0" snapToObjects="1">
      <p:cViewPr>
        <p:scale>
          <a:sx n="105" d="100"/>
          <a:sy n="105" d="100"/>
        </p:scale>
        <p:origin x="-1344" y="-9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6/9/20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6/9/20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431" y="241207"/>
            <a:ext cx="6098569" cy="803867"/>
          </a:xfrm>
        </p:spPr>
        <p:txBody>
          <a:bodyPr anchor="ctr"/>
          <a:lstStyle/>
          <a:p>
            <a:pPr algn="ctr"/>
            <a:r>
              <a:rPr lang="en-US" sz="1800" b="1" dirty="0">
                <a:solidFill>
                  <a:schemeClr val="tx1"/>
                </a:solidFill>
              </a:rPr>
              <a:t>Building Enduring Pathways in STEM: Incorporating Traditional Ways of Knowing in Materials Research</a:t>
            </a:r>
            <a:br>
              <a:rPr lang="en-US" sz="1800" b="1" dirty="0">
                <a:solidFill>
                  <a:schemeClr val="tx1"/>
                </a:solidFill>
              </a:rPr>
            </a:br>
            <a:r>
              <a:rPr lang="en-US" sz="1600" b="1" i="1" dirty="0">
                <a:solidFill>
                  <a:schemeClr val="tx1"/>
                </a:solidFill>
              </a:rPr>
              <a:t>Seed PREM: Navajo Tech University – Harvard MRSEC</a:t>
            </a:r>
            <a:r>
              <a:rPr lang="en-US" sz="1800" b="1" dirty="0">
                <a:solidFill>
                  <a:schemeClr val="tx1"/>
                </a:solidFill>
              </a:rPr>
              <a:t/>
            </a:r>
            <a:br>
              <a:rPr lang="en-US" sz="1800" b="1" dirty="0">
                <a:solidFill>
                  <a:schemeClr val="tx1"/>
                </a:solidFill>
              </a:rPr>
            </a:br>
            <a:endParaRPr lang="en-US" sz="1800" b="1" dirty="0">
              <a:solidFill>
                <a:schemeClr val="tx1"/>
              </a:solidFill>
            </a:endParaRPr>
          </a:p>
        </p:txBody>
      </p:sp>
      <p:sp>
        <p:nvSpPr>
          <p:cNvPr id="7" name="Rectangle 6"/>
          <p:cNvSpPr/>
          <p:nvPr/>
        </p:nvSpPr>
        <p:spPr>
          <a:xfrm>
            <a:off x="4381289" y="1019955"/>
            <a:ext cx="4692577" cy="461665"/>
          </a:xfrm>
          <a:prstGeom prst="rect">
            <a:avLst/>
          </a:prstGeom>
        </p:spPr>
        <p:txBody>
          <a:bodyPr wrap="square" anchor="ctr">
            <a:spAutoFit/>
          </a:bodyPr>
          <a:lstStyle/>
          <a:p>
            <a:pPr algn="ctr"/>
            <a:r>
              <a:rPr lang="en-US" sz="1200" b="1" dirty="0">
                <a:solidFill>
                  <a:schemeClr val="bg1"/>
                </a:solidFill>
              </a:rPr>
              <a:t>David A. Weitz (Physics and </a:t>
            </a:r>
            <a:r>
              <a:rPr lang="en-US" sz="1200" b="1" dirty="0" err="1">
                <a:solidFill>
                  <a:schemeClr val="bg1"/>
                </a:solidFill>
              </a:rPr>
              <a:t>AppPhy</a:t>
            </a:r>
            <a:r>
              <a:rPr lang="en-US" sz="1200" b="1" dirty="0">
                <a:solidFill>
                  <a:schemeClr val="bg1"/>
                </a:solidFill>
              </a:rPr>
              <a:t>) and </a:t>
            </a:r>
          </a:p>
          <a:p>
            <a:pPr algn="ctr"/>
            <a:r>
              <a:rPr lang="en-US" sz="1200" b="1" dirty="0" err="1">
                <a:solidFill>
                  <a:schemeClr val="bg1"/>
                </a:solidFill>
              </a:rPr>
              <a:t>Thiagarajan</a:t>
            </a:r>
            <a:r>
              <a:rPr lang="en-US" sz="1200" b="1" dirty="0">
                <a:solidFill>
                  <a:schemeClr val="bg1"/>
                </a:solidFill>
              </a:rPr>
              <a:t> </a:t>
            </a:r>
            <a:r>
              <a:rPr lang="en-US" sz="1200" b="1" dirty="0" err="1">
                <a:solidFill>
                  <a:schemeClr val="bg1"/>
                </a:solidFill>
              </a:rPr>
              <a:t>Soundappan</a:t>
            </a:r>
            <a:r>
              <a:rPr lang="en-US" sz="1200" b="1" dirty="0">
                <a:solidFill>
                  <a:schemeClr val="bg1"/>
                </a:solidFill>
              </a:rPr>
              <a:t> (Navajo Tech </a:t>
            </a:r>
            <a:r>
              <a:rPr lang="en-US" sz="1200" b="1" dirty="0" err="1">
                <a:solidFill>
                  <a:schemeClr val="bg1"/>
                </a:solidFill>
              </a:rPr>
              <a:t>Univ</a:t>
            </a:r>
            <a:r>
              <a:rPr lang="en-US" sz="1200" b="1" dirty="0">
                <a:solidFill>
                  <a:schemeClr val="bg1"/>
                </a:solidFill>
              </a:rPr>
              <a:t>, </a:t>
            </a:r>
            <a:r>
              <a:rPr lang="en-US" sz="1200" b="1" dirty="0" err="1">
                <a:solidFill>
                  <a:schemeClr val="bg1"/>
                </a:solidFill>
              </a:rPr>
              <a:t>Chem</a:t>
            </a:r>
            <a:r>
              <a:rPr lang="en-US" sz="1200" b="1" dirty="0">
                <a:solidFill>
                  <a:schemeClr val="bg1"/>
                </a:solidFill>
              </a:rPr>
              <a:t>)</a:t>
            </a:r>
          </a:p>
        </p:txBody>
      </p:sp>
      <p:sp>
        <p:nvSpPr>
          <p:cNvPr id="8" name="Rectangle 7"/>
          <p:cNvSpPr/>
          <p:nvPr/>
        </p:nvSpPr>
        <p:spPr>
          <a:xfrm>
            <a:off x="152399" y="223808"/>
            <a:ext cx="2954681"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DMR-1420570</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75416" y="1172557"/>
            <a:ext cx="41100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This unique partnership between Navajo Technical University (NTU) and the Harvard MRSEC builds enduring pathways for undergraduate Native American students into STEM by including traditional Navajo  perspectives and methods of scientific inquiry in materials science research and education. The collaborations between NTU and the MRSEC engages students in materials science research that can be used to address health and environment issues relevant to the Navajo Nation. In 2019-2020, Harvard hosted 7 students in the summer research program, and NTU has brought Harvard postdoctoral fellows and graduate students to the NTU campus for workshops on soft robotics and microfluidics. </a:t>
            </a:r>
          </a:p>
        </p:txBody>
      </p:sp>
      <p:sp>
        <p:nvSpPr>
          <p:cNvPr id="12" name="Rectangle 11"/>
          <p:cNvSpPr/>
          <p:nvPr/>
        </p:nvSpPr>
        <p:spPr>
          <a:xfrm>
            <a:off x="152399" y="747028"/>
            <a:ext cx="1109241" cy="275726"/>
          </a:xfrm>
          <a:prstGeom prst="rect">
            <a:avLst/>
          </a:prstGeom>
        </p:spPr>
        <p:txBody>
          <a:bodyPr wrap="square" anchor="ctr">
            <a:spAutoFit/>
          </a:bodyPr>
          <a:lstStyle/>
          <a:p>
            <a:r>
              <a:rPr lang="en-US" sz="1200" b="1" dirty="0">
                <a:solidFill>
                  <a:srgbClr val="002060"/>
                </a:solidFill>
              </a:rPr>
              <a:t>2019-2020</a:t>
            </a:r>
          </a:p>
        </p:txBody>
      </p:sp>
      <p:sp>
        <p:nvSpPr>
          <p:cNvPr id="15" name="Text Box 28">
            <a:extLst>
              <a:ext uri="{FF2B5EF4-FFF2-40B4-BE49-F238E27FC236}">
                <a16:creationId xmlns:a16="http://schemas.microsoft.com/office/drawing/2014/main" xmlns="" id="{160DA8C0-2ACD-114B-9024-4E8D9B8C9A13}"/>
              </a:ext>
            </a:extLst>
          </p:cNvPr>
          <p:cNvSpPr txBox="1">
            <a:spLocks noChangeArrowheads="1"/>
          </p:cNvSpPr>
          <p:nvPr/>
        </p:nvSpPr>
        <p:spPr bwMode="auto">
          <a:xfrm>
            <a:off x="75416" y="4843370"/>
            <a:ext cx="4110087"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050" i="1" dirty="0"/>
              <a:t>Top: </a:t>
            </a:r>
            <a:r>
              <a:rPr lang="en-US" sz="1050" dirty="0"/>
              <a:t>Graduate student </a:t>
            </a:r>
            <a:r>
              <a:rPr lang="en-US" sz="1050" dirty="0" err="1"/>
              <a:t>Yuting</a:t>
            </a:r>
            <a:r>
              <a:rPr lang="en-US" sz="1050" dirty="0"/>
              <a:t> (Tina) Huang, postdoctoral fellow </a:t>
            </a:r>
            <a:r>
              <a:rPr lang="en-US" sz="1050" dirty="0" err="1"/>
              <a:t>Jörg</a:t>
            </a:r>
            <a:r>
              <a:rPr lang="en-US" sz="1050" dirty="0"/>
              <a:t> Werner, and NTU REU students Josh Platero and Breanna Thompson lead a workshop on microfluidics at NTU in August 2019. </a:t>
            </a:r>
            <a:r>
              <a:rPr lang="en-US" sz="1050" i="1" dirty="0"/>
              <a:t>Middle right: </a:t>
            </a:r>
            <a:r>
              <a:rPr lang="en-US" sz="1050" dirty="0"/>
              <a:t>Navajo Chef Freddie </a:t>
            </a:r>
            <a:r>
              <a:rPr lang="en-US" sz="1050" dirty="0" err="1"/>
              <a:t>Bitsoie</a:t>
            </a:r>
            <a:r>
              <a:rPr lang="en-US" sz="1050" dirty="0"/>
              <a:t> of </a:t>
            </a:r>
            <a:r>
              <a:rPr lang="en-US" sz="1050" dirty="0" err="1"/>
              <a:t>Mitsitam</a:t>
            </a:r>
            <a:r>
              <a:rPr lang="en-US" sz="1050" dirty="0"/>
              <a:t> Cafe gives a Science &amp; Cooking lecture at Harvard</a:t>
            </a:r>
            <a:r>
              <a:rPr lang="en-US" sz="1050" b="1" dirty="0"/>
              <a:t>.</a:t>
            </a:r>
            <a:r>
              <a:rPr lang="en-US" sz="1050" dirty="0"/>
              <a:t> </a:t>
            </a:r>
            <a:r>
              <a:rPr lang="en-US" sz="1050" i="1" dirty="0"/>
              <a:t>Bottom right: </a:t>
            </a:r>
            <a:r>
              <a:rPr lang="en-US" sz="1050" dirty="0"/>
              <a:t>Postdoctoral fellow during a soft robotics workshops planning visit at NTU. </a:t>
            </a:r>
            <a:r>
              <a:rPr lang="en-US" sz="1050" i="1" dirty="0"/>
              <a:t>Bottom left: </a:t>
            </a:r>
            <a:r>
              <a:rPr lang="en-US" sz="1050" dirty="0"/>
              <a:t>NTU student Jonathan Chinana presents his work at </a:t>
            </a:r>
            <a:r>
              <a:rPr lang="en-US" sz="1050" dirty="0" smtClean="0"/>
              <a:t>NTU to Dr. </a:t>
            </a:r>
            <a:r>
              <a:rPr lang="en-US" sz="1050" dirty="0" err="1" smtClean="0"/>
              <a:t>Debasis</a:t>
            </a:r>
            <a:r>
              <a:rPr lang="en-US" sz="1050" dirty="0" smtClean="0"/>
              <a:t> </a:t>
            </a:r>
            <a:r>
              <a:rPr lang="en-US" sz="1050" dirty="0" err="1" smtClean="0"/>
              <a:t>Majumdar</a:t>
            </a:r>
            <a:r>
              <a:rPr lang="en-US" sz="1050" dirty="0"/>
              <a:t> </a:t>
            </a:r>
            <a:r>
              <a:rPr lang="en-US" sz="1050" dirty="0" smtClean="0"/>
              <a:t>of the</a:t>
            </a:r>
            <a:r>
              <a:rPr lang="en-US" sz="1050" dirty="0" smtClean="0"/>
              <a:t> NSF/PREM program</a:t>
            </a:r>
            <a:r>
              <a:rPr lang="en-US" sz="1050" dirty="0" smtClean="0"/>
              <a:t>.</a:t>
            </a:r>
            <a:endParaRPr lang="en-US" sz="1050" dirty="0"/>
          </a:p>
          <a:p>
            <a:pPr algn="just"/>
            <a:endParaRPr lang="en-US" sz="1100" dirty="0"/>
          </a:p>
        </p:txBody>
      </p:sp>
      <p:pic>
        <p:nvPicPr>
          <p:cNvPr id="3" name="Picture 2" descr="5.PREM.Highlight.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479" y="1571089"/>
            <a:ext cx="4590288" cy="4462272"/>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19514</TotalTime>
  <Words>242</Words>
  <Application>Microsoft Macintosh PowerPoint</Application>
  <PresentationFormat>On-screen Show (4:3)</PresentationFormat>
  <Paragraphs>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Building Enduring Pathways in STEM: Incorporating Traditional Ways of Knowing in Materials Research Seed PREM: Navajo Tech University – Harvard MRSEC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Robert Graham</cp:lastModifiedBy>
  <cp:revision>99</cp:revision>
  <cp:lastPrinted>2019-06-04T18:43:20Z</cp:lastPrinted>
  <dcterms:created xsi:type="dcterms:W3CDTF">2016-07-19T18:16:54Z</dcterms:created>
  <dcterms:modified xsi:type="dcterms:W3CDTF">2020-06-09T04:58:59Z</dcterms:modified>
  <cp:category/>
</cp:coreProperties>
</file>