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5982" autoAdjust="0"/>
  </p:normalViewPr>
  <p:slideViewPr>
    <p:cSldViewPr snapToGrid="0" snapToObjects="1">
      <p:cViewPr>
        <p:scale>
          <a:sx n="152" d="100"/>
          <a:sy n="152" d="100"/>
        </p:scale>
        <p:origin x="456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C241C-5A35-4750-9069-66CE5182B04F}" type="datetimeFigureOut">
              <a:rPr lang="en-US" smtClean="0"/>
              <a:t>5/16/18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45000"/>
            <a:ext cx="5607050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3C64B-375D-479B-BB0E-60DA03812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04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and large (~ 6.5%) magnetoresistance effect originates from induced magnetization opening an energy gap between the surface states of the topological insulator.  At the lowest temperature measured, this surface-state anisotropic magnetoresistance (SS-AMR) is two-orders of magnitude larger than previous effects induced in spin Hall metals by the same magnetic insulator (YIG). A theory predicting this new resistance was published last year by Chiba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where it was suggested that using the magnetic insulator would be ideal for observing this new SS-AMR.  By avoiding magnetic dopants used in previous TI magnetoresistance transport experiments, SS-AMR was measured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unobstructed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the conventional AMR effect that such dopants introduce. Aside from demonstrating a new and large magnetoresistance in a TI, these measurements importantly allowed the confirmation of perpendicular induced magnetism in the TI from the underlying insulator.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Micromagnetics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simulations confirmed this model of the surface state magnetoresistance and perpendicular magnetic anisotropy.</a:t>
            </a:r>
            <a:endParaRPr lang="en-US" dirty="0"/>
          </a:p>
          <a:p>
            <a:r>
              <a:rPr lang="en-US" dirty="0"/>
              <a:t>For more information, see Y. Zhang, J. Sklenar, Y. Kim, M. Jungfleisch, M. Gilbert, A. Hoffman, and N.</a:t>
            </a:r>
            <a:r>
              <a:rPr lang="en-US" baseline="0" dirty="0"/>
              <a:t> Mason, “Surface State Magnetoresistance in Proximity Magnetized Topological Insulators.”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3C64B-375D-479B-BB0E-60DA038125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1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5/16/18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110532"/>
            <a:ext cx="5797964" cy="803867"/>
          </a:xfrm>
        </p:spPr>
        <p:txBody>
          <a:bodyPr anchor="ctr"/>
          <a:lstStyle/>
          <a:p>
            <a:r>
              <a:rPr lang="en-US" sz="1800" b="1" dirty="0">
                <a:solidFill>
                  <a:schemeClr val="tx1"/>
                </a:solidFill>
              </a:rPr>
              <a:t>Surface state anisotropic magnetoresistance in proximity magnetized </a:t>
            </a:r>
            <a:r>
              <a:rPr lang="en-US" sz="1800" b="1">
                <a:solidFill>
                  <a:schemeClr val="tx1"/>
                </a:solidFill>
              </a:rPr>
              <a:t>topological insulators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892" y="1014660"/>
            <a:ext cx="4161733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N. Mason, M. J. Gilbert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b="1" dirty="0">
                <a:solidFill>
                  <a:schemeClr val="bg1"/>
                </a:solidFill>
              </a:rPr>
              <a:t>A. Hoffmann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University of Illinois Urbana-Champaign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239479" y="1057292"/>
            <a:ext cx="3892550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en-US" sz="1000" dirty="0"/>
          </a:p>
          <a:p>
            <a:pPr algn="just" eaLnBrk="1" hangingPunct="1">
              <a:spcAft>
                <a:spcPts val="600"/>
              </a:spcAft>
            </a:pPr>
            <a:r>
              <a:rPr lang="en-US" sz="1400" dirty="0"/>
              <a:t>Information stored in magnetic materials is often read-out by measuring changes in magnetoresistance.  Large magnetoresistance effects are thus important for establishing well-defined memory states within materials that store information.  </a:t>
            </a:r>
          </a:p>
          <a:p>
            <a:pPr algn="just" eaLnBrk="1" hangingPunct="1">
              <a:spcAft>
                <a:spcPts val="600"/>
              </a:spcAft>
            </a:pPr>
            <a:r>
              <a:rPr lang="en-US" sz="1400" dirty="0"/>
              <a:t>The Illinois MRSEC discovered a new and large magnetoresistance effect generated when a topological insulator (TI) is placed on top of an ordinary magnetic insulator. The surface of the TI becomes magnetic and exhibits a  so-called surface-state anisotropic magnetoresistance. This effect is two-orders of magnitude larger than previous effects induced in similar materials. </a:t>
            </a:r>
          </a:p>
          <a:p>
            <a:pPr algn="just" eaLnBrk="1" hangingPunct="1">
              <a:spcAft>
                <a:spcPts val="600"/>
              </a:spcAft>
            </a:pPr>
            <a:r>
              <a:rPr lang="en-US" sz="1400" dirty="0"/>
              <a:t>TIs have already been identified as promising materials which can help switch magnetic states, or write information.  Now that these same materials can be used as a medium for storing information their technological potential in information technology has considerably increased.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745755"/>
            <a:ext cx="561033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2018</a:t>
            </a:r>
          </a:p>
        </p:txBody>
      </p:sp>
      <p:grpSp>
        <p:nvGrpSpPr>
          <p:cNvPr id="8" name="Group 7" descr="Data that shows the onset of surface-state magnetoresistance peak that appears and becomes more prominent from 4 Kelvin to 2 Kelvin, with a maximum peak resistance of over 4950 Ohms at 2 Kelvin. The magnetic field is swept from positive 2000 Oersted to -2000." title="Plot of resistance vs magnetic field"/>
          <p:cNvGrpSpPr/>
          <p:nvPr/>
        </p:nvGrpSpPr>
        <p:grpSpPr>
          <a:xfrm>
            <a:off x="4667250" y="1517936"/>
            <a:ext cx="4076700" cy="4260932"/>
            <a:chOff x="4667250" y="1517936"/>
            <a:chExt cx="4076700" cy="4260932"/>
          </a:xfrm>
        </p:grpSpPr>
        <p:sp>
          <p:nvSpPr>
            <p:cNvPr id="11" name="Rectangle 37"/>
            <p:cNvSpPr>
              <a:spLocks noChangeArrowheads="1"/>
            </p:cNvSpPr>
            <p:nvPr/>
          </p:nvSpPr>
          <p:spPr bwMode="auto">
            <a:xfrm>
              <a:off x="4667250" y="1517936"/>
              <a:ext cx="4076700" cy="42609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E613C61-6404-4FE1-B7A1-CFC10214E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8197" y="1574050"/>
              <a:ext cx="2979775" cy="254699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CC99D74-7685-4A4A-B9F6-27CFB4421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61943" y="1706515"/>
              <a:ext cx="566149" cy="886883"/>
            </a:xfrm>
            <a:prstGeom prst="rect">
              <a:avLst/>
            </a:prstGeom>
          </p:spPr>
        </p:pic>
        <p:pic>
          <p:nvPicPr>
            <p:cNvPr id="13" name="Graphic 12" descr="Schematic showing the induced magnetism at the surface of the topological insulator, which leads to the magnetoresistance effect." title="Schematic showing origin of magnetoresistance">
              <a:extLst>
                <a:ext uri="{FF2B5EF4-FFF2-40B4-BE49-F238E27FC236}">
                  <a16:creationId xmlns:a16="http://schemas.microsoft.com/office/drawing/2014/main" id="{347D3F4C-2345-4BF6-A232-40E51678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16418" y="4163244"/>
              <a:ext cx="3371834" cy="1579292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0A308958-6B1B-4128-A048-DBD61293A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62525" y="1574050"/>
              <a:ext cx="503097" cy="424940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152400" y="236510"/>
            <a:ext cx="1273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Illinois MRSEC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DMR-1720633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86934" y="5778868"/>
            <a:ext cx="5085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Data showing onset of surface-state magnetoresistance peak below 4K (above) and schematic showing origin of magnetoresistance (below)</a:t>
            </a:r>
          </a:p>
        </p:txBody>
      </p:sp>
    </p:spTree>
    <p:extLst>
      <p:ext uri="{BB962C8B-B14F-4D97-AF65-F5344CB8AC3E}">
        <p14:creationId xmlns:p14="http://schemas.microsoft.com/office/powerpoint/2010/main" val="3243173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16490</TotalTime>
  <Words>393</Words>
  <Application>Microsoft Macintosh PowerPoint</Application>
  <PresentationFormat>On-screen Show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News Gothic MT</vt:lpstr>
      <vt:lpstr>Wingdings 2</vt:lpstr>
      <vt:lpstr>Breeze</vt:lpstr>
      <vt:lpstr>Surface state anisotropic magnetoresistance in proximity magnetized topological insulators</vt:lpstr>
    </vt:vector>
  </TitlesOfParts>
  <Manager/>
  <Company/>
  <LinksUpToDate>false</LinksUpToDate>
  <SharedDoc>false</SharedDoc>
  <HyperlinkBase/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Divya Abhat</cp:lastModifiedBy>
  <cp:revision>40</cp:revision>
  <cp:lastPrinted>2018-05-12T00:47:55Z</cp:lastPrinted>
  <dcterms:created xsi:type="dcterms:W3CDTF">2016-07-19T18:16:54Z</dcterms:created>
  <dcterms:modified xsi:type="dcterms:W3CDTF">2018-05-16T16:36:12Z</dcterms:modified>
  <cp:category/>
</cp:coreProperties>
</file>