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18DC3"/>
    <a:srgbClr val="FFDF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4" d="100"/>
          <a:sy n="124" d="100"/>
        </p:scale>
        <p:origin x="-18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hyperlink" Target="http://www.youtube.com/watch?v=pUVrUIV4xu4" TargetMode="External"/><Relationship Id="rId5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421029" y="533568"/>
            <a:ext cx="8317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Better Batteries Through Biology,</a:t>
            </a:r>
            <a:r>
              <a:rPr lang="en-US" dirty="0" smtClean="0">
                <a:latin typeface="Arial"/>
                <a:cs typeface="Arial"/>
              </a:rPr>
              <a:t> A. Belcher and Y. Shao-Horn (IRG I)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2647" y="1407240"/>
            <a:ext cx="3943821" cy="3970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Lithium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-oxygen batteries have a great potential to enhance the gravimetric energy density of fully packaged batteries by 2-3 times that of lithium-ion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cells,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thus greatly increasing the range of electric vehicles. 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MIT MRSEC researchers have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been genetically engineering biology to build and assemble new catalyst electrode materials with improved performance. T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hey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report an electrode design principle to improve specific capacity and cycling performance of lithium-oxygen batteries by utilizing high efficiency metal oxide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nanocatalysts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assembled by the M13 virus with earth abundant elements at room temperature. By further engineering the virus to incorporate 3-5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wt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of palladium nanoparticles, this hybrid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nanocatalyst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achieved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20%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higher specific capacity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6 times higher current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density,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compared to traditionally formed manganese oxide electrode materials.  This biological approach could open up new possibilities for catalysis design and assembly of battery materials for future electric vehicles. </a:t>
            </a:r>
          </a:p>
        </p:txBody>
      </p:sp>
      <p:sp>
        <p:nvSpPr>
          <p:cNvPr id="18" name="TextBox 13"/>
          <p:cNvSpPr txBox="1">
            <a:spLocks noChangeArrowheads="1"/>
          </p:cNvSpPr>
          <p:nvPr/>
        </p:nvSpPr>
        <p:spPr bwMode="auto">
          <a:xfrm>
            <a:off x="171450" y="6531605"/>
            <a:ext cx="847946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000" i="1" dirty="0">
                <a:solidFill>
                  <a:srgbClr val="000000"/>
                </a:solidFill>
              </a:rPr>
              <a:t>This work was supported primarily by the MRSEC Program of the National Science Foundation under award number DMR-0819762.</a:t>
            </a:r>
          </a:p>
        </p:txBody>
      </p:sp>
      <p:pic>
        <p:nvPicPr>
          <p:cNvPr id="19" name="Picture 18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03939" y="1506858"/>
            <a:ext cx="4089202" cy="3243816"/>
          </a:xfrm>
          <a:prstGeom prst="rect">
            <a:avLst/>
          </a:prstGeom>
          <a:ln w="15875">
            <a:solidFill>
              <a:schemeClr val="tx1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2" name="TextBox 1"/>
          <p:cNvSpPr txBox="1"/>
          <p:nvPr/>
        </p:nvSpPr>
        <p:spPr>
          <a:xfrm>
            <a:off x="4800264" y="4898115"/>
            <a:ext cx="3886808" cy="64633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Arial"/>
                <a:cs typeface="Arial"/>
              </a:rPr>
              <a:t>Image from an MIT animation describing the development and use of the virus lithium air battery found at </a:t>
            </a:r>
            <a:r>
              <a:rPr lang="en-US" sz="1100" dirty="0">
                <a:latin typeface="Arial"/>
                <a:cs typeface="Arial"/>
                <a:hlinkClick r:id="rId4"/>
              </a:rPr>
              <a:t>http://www.youtube.com/watch?v=pUVrUIV4xu4</a:t>
            </a:r>
            <a:r>
              <a:rPr lang="en-US" sz="1100" dirty="0">
                <a:latin typeface="Arial"/>
                <a:cs typeface="Arial"/>
              </a:rPr>
              <a:t> </a:t>
            </a:r>
            <a:r>
              <a:rPr lang="en-US" sz="1400" dirty="0">
                <a:latin typeface="Arial"/>
                <a:cs typeface="Arial"/>
              </a:rPr>
              <a:t> 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34214" y="5855779"/>
            <a:ext cx="67277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Arial"/>
                <a:cs typeface="Arial"/>
              </a:rPr>
              <a:t>Oh, D., Qi, J., Lu, Y.C., Zhang, Y., Shao-Horn, Y., Belcher, A. “Biologically Enhanced Cathode Design for Improved Capacity and Cycle Life for Lithium-Oxygen Batteries.” </a:t>
            </a:r>
            <a:r>
              <a:rPr lang="en-US" sz="1100" i="1" dirty="0" smtClean="0">
                <a:latin typeface="Arial"/>
                <a:cs typeface="Arial"/>
              </a:rPr>
              <a:t>Nature Communications</a:t>
            </a:r>
            <a:r>
              <a:rPr lang="en-US" sz="1100" dirty="0" smtClean="0">
                <a:latin typeface="Arial"/>
                <a:cs typeface="Arial"/>
              </a:rPr>
              <a:t>, 4(2756), 2013.</a:t>
            </a:r>
            <a:endParaRPr lang="en-US" sz="1100" dirty="0"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391447" y="1919610"/>
            <a:ext cx="0" cy="3179960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814308" y="5642489"/>
            <a:ext cx="7231830" cy="0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CMSE_Logo_CMYK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0215" y="106071"/>
            <a:ext cx="1424548" cy="368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567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286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JMoodera</dc:creator>
  <cp:lastModifiedBy>Travis</cp:lastModifiedBy>
  <cp:revision>76</cp:revision>
  <cp:lastPrinted>2014-04-15T17:27:23Z</cp:lastPrinted>
  <dcterms:created xsi:type="dcterms:W3CDTF">2006-08-16T00:00:00Z</dcterms:created>
  <dcterms:modified xsi:type="dcterms:W3CDTF">2014-04-16T18:35:45Z</dcterms:modified>
</cp:coreProperties>
</file>